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ebm" ContentType="video/webm"/>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56"/>
  </p:notesMasterIdLst>
  <p:sldIdLst>
    <p:sldId id="257" r:id="rId5"/>
    <p:sldId id="261" r:id="rId6"/>
    <p:sldId id="262" r:id="rId7"/>
    <p:sldId id="263" r:id="rId8"/>
    <p:sldId id="264" r:id="rId9"/>
    <p:sldId id="267" r:id="rId10"/>
    <p:sldId id="268" r:id="rId11"/>
    <p:sldId id="271" r:id="rId12"/>
    <p:sldId id="269" r:id="rId13"/>
    <p:sldId id="276" r:id="rId14"/>
    <p:sldId id="278" r:id="rId15"/>
    <p:sldId id="279" r:id="rId16"/>
    <p:sldId id="280" r:id="rId17"/>
    <p:sldId id="281" r:id="rId18"/>
    <p:sldId id="282" r:id="rId19"/>
    <p:sldId id="283" r:id="rId20"/>
    <p:sldId id="284" r:id="rId21"/>
    <p:sldId id="285" r:id="rId22"/>
    <p:sldId id="286" r:id="rId23"/>
    <p:sldId id="287" r:id="rId24"/>
    <p:sldId id="288" r:id="rId25"/>
    <p:sldId id="270" r:id="rId26"/>
    <p:sldId id="275" r:id="rId27"/>
    <p:sldId id="274" r:id="rId28"/>
    <p:sldId id="273" r:id="rId29"/>
    <p:sldId id="272" r:id="rId30"/>
    <p:sldId id="292" r:id="rId31"/>
    <p:sldId id="291" r:id="rId32"/>
    <p:sldId id="290" r:id="rId33"/>
    <p:sldId id="296" r:id="rId34"/>
    <p:sldId id="289" r:id="rId35"/>
    <p:sldId id="294" r:id="rId36"/>
    <p:sldId id="295" r:id="rId37"/>
    <p:sldId id="297" r:id="rId38"/>
    <p:sldId id="293" r:id="rId39"/>
    <p:sldId id="301" r:id="rId40"/>
    <p:sldId id="300" r:id="rId41"/>
    <p:sldId id="299" r:id="rId42"/>
    <p:sldId id="298" r:id="rId43"/>
    <p:sldId id="305" r:id="rId44"/>
    <p:sldId id="306" r:id="rId45"/>
    <p:sldId id="304" r:id="rId46"/>
    <p:sldId id="303" r:id="rId47"/>
    <p:sldId id="302" r:id="rId48"/>
    <p:sldId id="311" r:id="rId49"/>
    <p:sldId id="309" r:id="rId50"/>
    <p:sldId id="310" r:id="rId51"/>
    <p:sldId id="312" r:id="rId52"/>
    <p:sldId id="308" r:id="rId53"/>
    <p:sldId id="259" r:id="rId54"/>
    <p:sldId id="307"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68BA5BD-99A0-4BDF-8F93-74F6B46AC5F9}" v="23" dt="2024-07-13T22:40:19.8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62" autoAdjust="0"/>
    <p:restoredTop sz="94570" autoAdjust="0"/>
  </p:normalViewPr>
  <p:slideViewPr>
    <p:cSldViewPr snapToGrid="0">
      <p:cViewPr varScale="1">
        <p:scale>
          <a:sx n="76" d="100"/>
          <a:sy n="76" d="100"/>
        </p:scale>
        <p:origin x="236"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6/11/relationships/changesInfo" Target="changesInfos/changesInfo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drigo" userId="fd8c6d91cf8bfdbb" providerId="LiveId" clId="{99EA83F8-E2D0-4ABA-9775-496A84100E01}"/>
    <pc:docChg chg="undo redo custSel mod addSld delSld modSld sldOrd modMainMaster">
      <pc:chgData name="Rodrigo" userId="fd8c6d91cf8bfdbb" providerId="LiveId" clId="{99EA83F8-E2D0-4ABA-9775-496A84100E01}" dt="2021-03-04T14:36:06.610" v="10886" actId="20577"/>
      <pc:docMkLst>
        <pc:docMk/>
      </pc:docMkLst>
      <pc:sldChg chg="addSp delSp modSp mod modTransition setBg delDesignElem">
        <pc:chgData name="Rodrigo" userId="fd8c6d91cf8bfdbb" providerId="LiveId" clId="{99EA83F8-E2D0-4ABA-9775-496A84100E01}" dt="2021-03-03T20:46:19.203" v="2831"/>
        <pc:sldMkLst>
          <pc:docMk/>
          <pc:sldMk cId="2475805559" sldId="257"/>
        </pc:sldMkLst>
        <pc:spChg chg="mod">
          <ac:chgData name="Rodrigo" userId="fd8c6d91cf8bfdbb" providerId="LiveId" clId="{99EA83F8-E2D0-4ABA-9775-496A84100E01}" dt="2021-03-03T20:46:19.203" v="2831"/>
          <ac:spMkLst>
            <pc:docMk/>
            <pc:sldMk cId="2475805559" sldId="257"/>
            <ac:spMk id="2" creationId="{1C21E816-31F5-48BB-BD02-D15F2F18B48A}"/>
          </ac:spMkLst>
        </pc:spChg>
        <pc:spChg chg="mod">
          <ac:chgData name="Rodrigo" userId="fd8c6d91cf8bfdbb" providerId="LiveId" clId="{99EA83F8-E2D0-4ABA-9775-496A84100E01}" dt="2021-03-03T05:38:41.650" v="369" actId="1035"/>
          <ac:spMkLst>
            <pc:docMk/>
            <pc:sldMk cId="2475805559" sldId="257"/>
            <ac:spMk id="3" creationId="{835D6E6B-3353-491C-A3C6-F278D6CED8B3}"/>
          </ac:spMkLst>
        </pc:spChg>
        <pc:spChg chg="add del">
          <ac:chgData name="Rodrigo" userId="fd8c6d91cf8bfdbb" providerId="LiveId" clId="{99EA83F8-E2D0-4ABA-9775-496A84100E01}" dt="2021-03-03T20:46:19.203" v="2831"/>
          <ac:spMkLst>
            <pc:docMk/>
            <pc:sldMk cId="2475805559" sldId="257"/>
            <ac:spMk id="18" creationId="{D6D7A0BC-0046-4CAA-8E7F-DCAFE511EA0E}"/>
          </ac:spMkLst>
        </pc:spChg>
        <pc:spChg chg="add del">
          <ac:chgData name="Rodrigo" userId="fd8c6d91cf8bfdbb" providerId="LiveId" clId="{99EA83F8-E2D0-4ABA-9775-496A84100E01}" dt="2021-03-03T20:46:19.203" v="2831"/>
          <ac:spMkLst>
            <pc:docMk/>
            <pc:sldMk cId="2475805559" sldId="257"/>
            <ac:spMk id="20" creationId="{E7C6334F-6411-41EC-AD7D-179EDD8B58CB}"/>
          </ac:spMkLst>
        </pc:spChg>
        <pc:spChg chg="add del">
          <ac:chgData name="Rodrigo" userId="fd8c6d91cf8bfdbb" providerId="LiveId" clId="{99EA83F8-E2D0-4ABA-9775-496A84100E01}" dt="2021-03-03T20:46:19.203" v="2831"/>
          <ac:spMkLst>
            <pc:docMk/>
            <pc:sldMk cId="2475805559" sldId="257"/>
            <ac:spMk id="22" creationId="{E6B02CEE-3AF8-4349-9B3E-8970E6DF62B3}"/>
          </ac:spMkLst>
        </pc:spChg>
        <pc:spChg chg="add del">
          <ac:chgData name="Rodrigo" userId="fd8c6d91cf8bfdbb" providerId="LiveId" clId="{99EA83F8-E2D0-4ABA-9775-496A84100E01}" dt="2021-03-03T20:46:19.203" v="2831"/>
          <ac:spMkLst>
            <pc:docMk/>
            <pc:sldMk cId="2475805559" sldId="257"/>
            <ac:spMk id="24" creationId="{AAA01CF0-3FB5-44EB-B7DE-F2E86374C2FB}"/>
          </ac:spMkLst>
        </pc:spChg>
      </pc:sldChg>
      <pc:sldChg chg="addSp delSp modSp mod modTransition setBg delDesignElem">
        <pc:chgData name="Rodrigo" userId="fd8c6d91cf8bfdbb" providerId="LiveId" clId="{99EA83F8-E2D0-4ABA-9775-496A84100E01}" dt="2021-03-04T06:27:54.844" v="9525" actId="403"/>
        <pc:sldMkLst>
          <pc:docMk/>
          <pc:sldMk cId="1419044424" sldId="259"/>
        </pc:sldMkLst>
        <pc:spChg chg="mod">
          <ac:chgData name="Rodrigo" userId="fd8c6d91cf8bfdbb" providerId="LiveId" clId="{99EA83F8-E2D0-4ABA-9775-496A84100E01}" dt="2021-03-03T20:46:19.203" v="2831"/>
          <ac:spMkLst>
            <pc:docMk/>
            <pc:sldMk cId="1419044424" sldId="259"/>
            <ac:spMk id="2" creationId="{678FCD1B-9C0A-486E-AF93-F69859D7D26E}"/>
          </ac:spMkLst>
        </pc:spChg>
        <pc:spChg chg="mod">
          <ac:chgData name="Rodrigo" userId="fd8c6d91cf8bfdbb" providerId="LiveId" clId="{99EA83F8-E2D0-4ABA-9775-496A84100E01}" dt="2021-03-04T06:27:54.844" v="9525" actId="403"/>
          <ac:spMkLst>
            <pc:docMk/>
            <pc:sldMk cId="1419044424" sldId="259"/>
            <ac:spMk id="3" creationId="{C2EF8BEE-690D-4F6D-853B-9003451DE154}"/>
          </ac:spMkLst>
        </pc:spChg>
        <pc:spChg chg="add del mod">
          <ac:chgData name="Rodrigo" userId="fd8c6d91cf8bfdbb" providerId="LiveId" clId="{99EA83F8-E2D0-4ABA-9775-496A84100E01}" dt="2021-03-04T06:22:17.395" v="9393" actId="478"/>
          <ac:spMkLst>
            <pc:docMk/>
            <pc:sldMk cId="1419044424" sldId="259"/>
            <ac:spMk id="4" creationId="{40442B1B-EF88-4B50-8297-89D538891842}"/>
          </ac:spMkLst>
        </pc:spChg>
        <pc:spChg chg="add del">
          <ac:chgData name="Rodrigo" userId="fd8c6d91cf8bfdbb" providerId="LiveId" clId="{99EA83F8-E2D0-4ABA-9775-496A84100E01}" dt="2021-03-03T20:46:19.203" v="2831"/>
          <ac:spMkLst>
            <pc:docMk/>
            <pc:sldMk cId="1419044424" sldId="259"/>
            <ac:spMk id="71" creationId="{1BB56EB9-078F-4952-AC1F-149C7A0AE4D5}"/>
          </ac:spMkLst>
        </pc:spChg>
        <pc:spChg chg="add del">
          <ac:chgData name="Rodrigo" userId="fd8c6d91cf8bfdbb" providerId="LiveId" clId="{99EA83F8-E2D0-4ABA-9775-496A84100E01}" dt="2021-03-03T20:46:19.203" v="2831"/>
          <ac:spMkLst>
            <pc:docMk/>
            <pc:sldMk cId="1419044424" sldId="259"/>
            <ac:spMk id="73" creationId="{EE54A6FE-D8CB-48A3-900B-053D4EBD3B85}"/>
          </ac:spMkLst>
        </pc:spChg>
        <pc:spChg chg="add del">
          <ac:chgData name="Rodrigo" userId="fd8c6d91cf8bfdbb" providerId="LiveId" clId="{99EA83F8-E2D0-4ABA-9775-496A84100E01}" dt="2021-03-03T20:46:19.203" v="2831"/>
          <ac:spMkLst>
            <pc:docMk/>
            <pc:sldMk cId="1419044424" sldId="259"/>
            <ac:spMk id="75" creationId="{7B42427A-0A1F-4A55-8705-D9179F1E0CFB}"/>
          </ac:spMkLst>
        </pc:spChg>
        <pc:spChg chg="add del">
          <ac:chgData name="Rodrigo" userId="fd8c6d91cf8bfdbb" providerId="LiveId" clId="{99EA83F8-E2D0-4ABA-9775-496A84100E01}" dt="2021-03-03T20:46:19.203" v="2831"/>
          <ac:spMkLst>
            <pc:docMk/>
            <pc:sldMk cId="1419044424" sldId="259"/>
            <ac:spMk id="77" creationId="{10058680-D07C-4893-B2B7-91543F18AB32}"/>
          </ac:spMkLst>
        </pc:spChg>
        <pc:picChg chg="add del mod">
          <ac:chgData name="Rodrigo" userId="fd8c6d91cf8bfdbb" providerId="LiveId" clId="{99EA83F8-E2D0-4ABA-9775-496A84100E01}" dt="2021-03-04T06:22:15.778" v="9392" actId="478"/>
          <ac:picMkLst>
            <pc:docMk/>
            <pc:sldMk cId="1419044424" sldId="259"/>
            <ac:picMk id="1026" creationId="{1458CB36-CBCF-4A21-A094-FD10D2CF3112}"/>
          </ac:picMkLst>
        </pc:picChg>
      </pc:sldChg>
      <pc:sldChg chg="addSp delSp modSp add del mod modTransition setBg delDesignElem">
        <pc:chgData name="Rodrigo" userId="fd8c6d91cf8bfdbb" providerId="LiveId" clId="{99EA83F8-E2D0-4ABA-9775-496A84100E01}" dt="2021-03-04T06:32:59.718" v="9595" actId="47"/>
        <pc:sldMkLst>
          <pc:docMk/>
          <pc:sldMk cId="3407379248" sldId="260"/>
        </pc:sldMkLst>
        <pc:spChg chg="mod">
          <ac:chgData name="Rodrigo" userId="fd8c6d91cf8bfdbb" providerId="LiveId" clId="{99EA83F8-E2D0-4ABA-9775-496A84100E01}" dt="2021-03-03T20:46:19.203" v="2831"/>
          <ac:spMkLst>
            <pc:docMk/>
            <pc:sldMk cId="3407379248" sldId="260"/>
            <ac:spMk id="2" creationId="{678FCD1B-9C0A-486E-AF93-F69859D7D26E}"/>
          </ac:spMkLst>
        </pc:spChg>
        <pc:spChg chg="mod">
          <ac:chgData name="Rodrigo" userId="fd8c6d91cf8bfdbb" providerId="LiveId" clId="{99EA83F8-E2D0-4ABA-9775-496A84100E01}" dt="2021-03-04T06:30:58.292" v="9572" actId="403"/>
          <ac:spMkLst>
            <pc:docMk/>
            <pc:sldMk cId="3407379248" sldId="260"/>
            <ac:spMk id="3" creationId="{C2EF8BEE-690D-4F6D-853B-9003451DE154}"/>
          </ac:spMkLst>
        </pc:spChg>
        <pc:spChg chg="del">
          <ac:chgData name="Rodrigo" userId="fd8c6d91cf8bfdbb" providerId="LiveId" clId="{99EA83F8-E2D0-4ABA-9775-496A84100E01}" dt="2021-03-03T06:00:53.748" v="1521" actId="478"/>
          <ac:spMkLst>
            <pc:docMk/>
            <pc:sldMk cId="3407379248" sldId="260"/>
            <ac:spMk id="4" creationId="{40442B1B-EF88-4B50-8297-89D538891842}"/>
          </ac:spMkLst>
        </pc:spChg>
        <pc:spChg chg="add del mod">
          <ac:chgData name="Rodrigo" userId="fd8c6d91cf8bfdbb" providerId="LiveId" clId="{99EA83F8-E2D0-4ABA-9775-496A84100E01}" dt="2021-03-04T06:22:22.752" v="9395" actId="478"/>
          <ac:spMkLst>
            <pc:docMk/>
            <pc:sldMk cId="3407379248" sldId="260"/>
            <ac:spMk id="20" creationId="{646BB343-2BBB-4047-A70C-D73A5AD53071}"/>
          </ac:spMkLst>
        </pc:spChg>
        <pc:spChg chg="add del">
          <ac:chgData name="Rodrigo" userId="fd8c6d91cf8bfdbb" providerId="LiveId" clId="{99EA83F8-E2D0-4ABA-9775-496A84100E01}" dt="2021-03-03T06:05:25.718" v="1655" actId="26606"/>
          <ac:spMkLst>
            <pc:docMk/>
            <pc:sldMk cId="3407379248" sldId="260"/>
            <ac:spMk id="71" creationId="{1BB56EB9-078F-4952-AC1F-149C7A0AE4D5}"/>
          </ac:spMkLst>
        </pc:spChg>
        <pc:spChg chg="add del">
          <ac:chgData name="Rodrigo" userId="fd8c6d91cf8bfdbb" providerId="LiveId" clId="{99EA83F8-E2D0-4ABA-9775-496A84100E01}" dt="2021-03-03T06:05:25.718" v="1655" actId="26606"/>
          <ac:spMkLst>
            <pc:docMk/>
            <pc:sldMk cId="3407379248" sldId="260"/>
            <ac:spMk id="73" creationId="{EE54A6FE-D8CB-48A3-900B-053D4EBD3B85}"/>
          </ac:spMkLst>
        </pc:spChg>
        <pc:spChg chg="add del">
          <ac:chgData name="Rodrigo" userId="fd8c6d91cf8bfdbb" providerId="LiveId" clId="{99EA83F8-E2D0-4ABA-9775-496A84100E01}" dt="2021-03-03T06:05:25.718" v="1655" actId="26606"/>
          <ac:spMkLst>
            <pc:docMk/>
            <pc:sldMk cId="3407379248" sldId="260"/>
            <ac:spMk id="75" creationId="{7B42427A-0A1F-4A55-8705-D9179F1E0CFB}"/>
          </ac:spMkLst>
        </pc:spChg>
        <pc:spChg chg="add del">
          <ac:chgData name="Rodrigo" userId="fd8c6d91cf8bfdbb" providerId="LiveId" clId="{99EA83F8-E2D0-4ABA-9775-496A84100E01}" dt="2021-03-03T06:05:25.718" v="1655" actId="26606"/>
          <ac:spMkLst>
            <pc:docMk/>
            <pc:sldMk cId="3407379248" sldId="260"/>
            <ac:spMk id="77" creationId="{10058680-D07C-4893-B2B7-91543F18AB32}"/>
          </ac:spMkLst>
        </pc:spChg>
        <pc:spChg chg="add del">
          <ac:chgData name="Rodrigo" userId="fd8c6d91cf8bfdbb" providerId="LiveId" clId="{99EA83F8-E2D0-4ABA-9775-496A84100E01}" dt="2021-03-03T06:05:25.681" v="1654" actId="26606"/>
          <ac:spMkLst>
            <pc:docMk/>
            <pc:sldMk cId="3407379248" sldId="260"/>
            <ac:spMk id="135" creationId="{FBB53F82-F191-4EEB-AB7B-F69E634FA3E8}"/>
          </ac:spMkLst>
        </pc:spChg>
        <pc:spChg chg="add del">
          <ac:chgData name="Rodrigo" userId="fd8c6d91cf8bfdbb" providerId="LiveId" clId="{99EA83F8-E2D0-4ABA-9775-496A84100E01}" dt="2021-03-03T06:05:25.681" v="1654" actId="26606"/>
          <ac:spMkLst>
            <pc:docMk/>
            <pc:sldMk cId="3407379248" sldId="260"/>
            <ac:spMk id="137" creationId="{8616AA08-3831-473D-B61B-89484A33CF65}"/>
          </ac:spMkLst>
        </pc:spChg>
        <pc:spChg chg="add del">
          <ac:chgData name="Rodrigo" userId="fd8c6d91cf8bfdbb" providerId="LiveId" clId="{99EA83F8-E2D0-4ABA-9775-496A84100E01}" dt="2021-03-03T06:05:25.681" v="1654" actId="26606"/>
          <ac:spMkLst>
            <pc:docMk/>
            <pc:sldMk cId="3407379248" sldId="260"/>
            <ac:spMk id="139" creationId="{8431B918-3A1C-46BA-9430-CAD97D9DA0FC}"/>
          </ac:spMkLst>
        </pc:spChg>
        <pc:spChg chg="add del">
          <ac:chgData name="Rodrigo" userId="fd8c6d91cf8bfdbb" providerId="LiveId" clId="{99EA83F8-E2D0-4ABA-9775-496A84100E01}" dt="2021-03-03T06:05:25.681" v="1654" actId="26606"/>
          <ac:spMkLst>
            <pc:docMk/>
            <pc:sldMk cId="3407379248" sldId="260"/>
            <ac:spMk id="141" creationId="{8400935A-2F82-4DC4-A4E1-E12EFB8C2738}"/>
          </ac:spMkLst>
        </pc:spChg>
        <pc:spChg chg="add del">
          <ac:chgData name="Rodrigo" userId="fd8c6d91cf8bfdbb" providerId="LiveId" clId="{99EA83F8-E2D0-4ABA-9775-496A84100E01}" dt="2021-03-03T06:05:25.681" v="1654" actId="26606"/>
          <ac:spMkLst>
            <pc:docMk/>
            <pc:sldMk cId="3407379248" sldId="260"/>
            <ac:spMk id="143" creationId="{A3D5D599-1CAE-4C92-B5AE-8E51AF6D47C9}"/>
          </ac:spMkLst>
        </pc:spChg>
        <pc:spChg chg="add del">
          <ac:chgData name="Rodrigo" userId="fd8c6d91cf8bfdbb" providerId="LiveId" clId="{99EA83F8-E2D0-4ABA-9775-496A84100E01}" dt="2021-03-03T20:46:19.203" v="2831"/>
          <ac:spMkLst>
            <pc:docMk/>
            <pc:sldMk cId="3407379248" sldId="260"/>
            <ac:spMk id="2052" creationId="{1BB56EB9-078F-4952-AC1F-149C7A0AE4D5}"/>
          </ac:spMkLst>
        </pc:spChg>
        <pc:spChg chg="add del">
          <ac:chgData name="Rodrigo" userId="fd8c6d91cf8bfdbb" providerId="LiveId" clId="{99EA83F8-E2D0-4ABA-9775-496A84100E01}" dt="2021-03-03T20:46:19.203" v="2831"/>
          <ac:spMkLst>
            <pc:docMk/>
            <pc:sldMk cId="3407379248" sldId="260"/>
            <ac:spMk id="2053" creationId="{EE54A6FE-D8CB-48A3-900B-053D4EBD3B85}"/>
          </ac:spMkLst>
        </pc:spChg>
        <pc:spChg chg="add del">
          <ac:chgData name="Rodrigo" userId="fd8c6d91cf8bfdbb" providerId="LiveId" clId="{99EA83F8-E2D0-4ABA-9775-496A84100E01}" dt="2021-03-03T20:46:19.203" v="2831"/>
          <ac:spMkLst>
            <pc:docMk/>
            <pc:sldMk cId="3407379248" sldId="260"/>
            <ac:spMk id="2054" creationId="{7B42427A-0A1F-4A55-8705-D9179F1E0CFB}"/>
          </ac:spMkLst>
        </pc:spChg>
        <pc:spChg chg="add del">
          <ac:chgData name="Rodrigo" userId="fd8c6d91cf8bfdbb" providerId="LiveId" clId="{99EA83F8-E2D0-4ABA-9775-496A84100E01}" dt="2021-03-03T20:46:19.203" v="2831"/>
          <ac:spMkLst>
            <pc:docMk/>
            <pc:sldMk cId="3407379248" sldId="260"/>
            <ac:spMk id="2055" creationId="{10058680-D07C-4893-B2B7-91543F18AB32}"/>
          </ac:spMkLst>
        </pc:spChg>
        <pc:picChg chg="del">
          <ac:chgData name="Rodrigo" userId="fd8c6d91cf8bfdbb" providerId="LiveId" clId="{99EA83F8-E2D0-4ABA-9775-496A84100E01}" dt="2021-03-03T06:00:50.231" v="1520" actId="478"/>
          <ac:picMkLst>
            <pc:docMk/>
            <pc:sldMk cId="3407379248" sldId="260"/>
            <ac:picMk id="1026" creationId="{1458CB36-CBCF-4A21-A094-FD10D2CF3112}"/>
          </ac:picMkLst>
        </pc:picChg>
        <pc:picChg chg="add del mod">
          <ac:chgData name="Rodrigo" userId="fd8c6d91cf8bfdbb" providerId="LiveId" clId="{99EA83F8-E2D0-4ABA-9775-496A84100E01}" dt="2021-03-04T06:22:23.503" v="9396" actId="478"/>
          <ac:picMkLst>
            <pc:docMk/>
            <pc:sldMk cId="3407379248" sldId="260"/>
            <ac:picMk id="2050" creationId="{378C70AB-3F49-47CE-96FE-06EA6068BEF3}"/>
          </ac:picMkLst>
        </pc:picChg>
      </pc:sldChg>
      <pc:sldChg chg="modSp new mod modTransition setBg">
        <pc:chgData name="Rodrigo" userId="fd8c6d91cf8bfdbb" providerId="LiveId" clId="{99EA83F8-E2D0-4ABA-9775-496A84100E01}" dt="2021-03-04T14:08:44.129" v="9884" actId="20577"/>
        <pc:sldMkLst>
          <pc:docMk/>
          <pc:sldMk cId="1467731579" sldId="261"/>
        </pc:sldMkLst>
        <pc:spChg chg="mod">
          <ac:chgData name="Rodrigo" userId="fd8c6d91cf8bfdbb" providerId="LiveId" clId="{99EA83F8-E2D0-4ABA-9775-496A84100E01}" dt="2021-03-04T05:24:04.883" v="8800" actId="20577"/>
          <ac:spMkLst>
            <pc:docMk/>
            <pc:sldMk cId="1467731579" sldId="261"/>
            <ac:spMk id="2" creationId="{EF45D4BB-2430-4AC9-AAA2-A39FED939077}"/>
          </ac:spMkLst>
        </pc:spChg>
        <pc:spChg chg="mod">
          <ac:chgData name="Rodrigo" userId="fd8c6d91cf8bfdbb" providerId="LiveId" clId="{99EA83F8-E2D0-4ABA-9775-496A84100E01}" dt="2021-03-04T14:08:44.129" v="9884" actId="20577"/>
          <ac:spMkLst>
            <pc:docMk/>
            <pc:sldMk cId="1467731579" sldId="261"/>
            <ac:spMk id="3" creationId="{9BB926F9-77B9-4076-922E-5E938F566750}"/>
          </ac:spMkLst>
        </pc:spChg>
      </pc:sldChg>
      <pc:sldChg chg="modSp new mod modTransition">
        <pc:chgData name="Rodrigo" userId="fd8c6d91cf8bfdbb" providerId="LiveId" clId="{99EA83F8-E2D0-4ABA-9775-496A84100E01}" dt="2021-03-04T14:19:48.884" v="10261" actId="20577"/>
        <pc:sldMkLst>
          <pc:docMk/>
          <pc:sldMk cId="1936521534" sldId="262"/>
        </pc:sldMkLst>
        <pc:spChg chg="mod">
          <ac:chgData name="Rodrigo" userId="fd8c6d91cf8bfdbb" providerId="LiveId" clId="{99EA83F8-E2D0-4ABA-9775-496A84100E01}" dt="2021-03-04T05:24:32.377" v="8809" actId="20577"/>
          <ac:spMkLst>
            <pc:docMk/>
            <pc:sldMk cId="1936521534" sldId="262"/>
            <ac:spMk id="2" creationId="{5858EE3F-B456-4020-B1B3-2242183FA7E7}"/>
          </ac:spMkLst>
        </pc:spChg>
        <pc:spChg chg="mod">
          <ac:chgData name="Rodrigo" userId="fd8c6d91cf8bfdbb" providerId="LiveId" clId="{99EA83F8-E2D0-4ABA-9775-496A84100E01}" dt="2021-03-04T14:19:48.884" v="10261" actId="20577"/>
          <ac:spMkLst>
            <pc:docMk/>
            <pc:sldMk cId="1936521534" sldId="262"/>
            <ac:spMk id="3" creationId="{B9256B6C-AB92-4FB6-8C01-814DE65069D3}"/>
          </ac:spMkLst>
        </pc:spChg>
      </pc:sldChg>
      <pc:sldChg chg="addSp delSp modSp new mod setBg setClrOvrMap delDesignElem">
        <pc:chgData name="Rodrigo" userId="fd8c6d91cf8bfdbb" providerId="LiveId" clId="{99EA83F8-E2D0-4ABA-9775-496A84100E01}" dt="2021-03-04T14:24:34.022" v="10386" actId="20577"/>
        <pc:sldMkLst>
          <pc:docMk/>
          <pc:sldMk cId="1460066128" sldId="263"/>
        </pc:sldMkLst>
        <pc:spChg chg="del mod">
          <ac:chgData name="Rodrigo" userId="fd8c6d91cf8bfdbb" providerId="LiveId" clId="{99EA83F8-E2D0-4ABA-9775-496A84100E01}" dt="2021-03-03T20:19:45.368" v="2597" actId="478"/>
          <ac:spMkLst>
            <pc:docMk/>
            <pc:sldMk cId="1460066128" sldId="263"/>
            <ac:spMk id="2" creationId="{E1005B2F-3904-4753-A19B-00D84FEBB94D}"/>
          </ac:spMkLst>
        </pc:spChg>
        <pc:spChg chg="add mod">
          <ac:chgData name="Rodrigo" userId="fd8c6d91cf8bfdbb" providerId="LiveId" clId="{99EA83F8-E2D0-4ABA-9775-496A84100E01}" dt="2021-03-04T14:24:34.022" v="10386" actId="20577"/>
          <ac:spMkLst>
            <pc:docMk/>
            <pc:sldMk cId="1460066128" sldId="263"/>
            <ac:spMk id="2" creationId="{F1A3AB13-FF73-4617-8BD0-0A6FEB69AE64}"/>
          </ac:spMkLst>
        </pc:spChg>
        <pc:spChg chg="del mod ord">
          <ac:chgData name="Rodrigo" userId="fd8c6d91cf8bfdbb" providerId="LiveId" clId="{99EA83F8-E2D0-4ABA-9775-496A84100E01}" dt="2021-03-03T20:19:43.947" v="2596" actId="478"/>
          <ac:spMkLst>
            <pc:docMk/>
            <pc:sldMk cId="1460066128" sldId="263"/>
            <ac:spMk id="3" creationId="{C8ACCB21-94D4-45EE-8C03-BCEEA51EFD08}"/>
          </ac:spMkLst>
        </pc:spChg>
        <pc:spChg chg="add mod">
          <ac:chgData name="Rodrigo" userId="fd8c6d91cf8bfdbb" providerId="LiveId" clId="{99EA83F8-E2D0-4ABA-9775-496A84100E01}" dt="2021-03-03T20:25:11.049" v="2640" actId="1076"/>
          <ac:spMkLst>
            <pc:docMk/>
            <pc:sldMk cId="1460066128" sldId="263"/>
            <ac:spMk id="5" creationId="{2638B4E7-CC6A-4AC7-AB05-53E7A20C7935}"/>
          </ac:spMkLst>
        </pc:spChg>
        <pc:spChg chg="add del mod">
          <ac:chgData name="Rodrigo" userId="fd8c6d91cf8bfdbb" providerId="LiveId" clId="{99EA83F8-E2D0-4ABA-9775-496A84100E01}" dt="2021-03-03T20:19:18.800" v="2587"/>
          <ac:spMkLst>
            <pc:docMk/>
            <pc:sldMk cId="1460066128" sldId="263"/>
            <ac:spMk id="24" creationId="{EDEAB27C-513A-491D-A131-FAA79E3CF21A}"/>
          </ac:spMkLst>
        </pc:spChg>
        <pc:spChg chg="add del mod">
          <ac:chgData name="Rodrigo" userId="fd8c6d91cf8bfdbb" providerId="LiveId" clId="{99EA83F8-E2D0-4ABA-9775-496A84100E01}" dt="2021-03-03T20:19:18.800" v="2587"/>
          <ac:spMkLst>
            <pc:docMk/>
            <pc:sldMk cId="1460066128" sldId="263"/>
            <ac:spMk id="25" creationId="{F2F81B01-3242-486C-9677-9623F11F79BD}"/>
          </ac:spMkLst>
        </pc:spChg>
        <pc:spChg chg="add del">
          <ac:chgData name="Rodrigo" userId="fd8c6d91cf8bfdbb" providerId="LiveId" clId="{99EA83F8-E2D0-4ABA-9775-496A84100E01}" dt="2021-03-03T20:17:56.047" v="2561" actId="26606"/>
          <ac:spMkLst>
            <pc:docMk/>
            <pc:sldMk cId="1460066128" sldId="263"/>
            <ac:spMk id="71" creationId="{1BB56EB9-078F-4952-AC1F-149C7A0AE4D5}"/>
          </ac:spMkLst>
        </pc:spChg>
        <pc:spChg chg="add del">
          <ac:chgData name="Rodrigo" userId="fd8c6d91cf8bfdbb" providerId="LiveId" clId="{99EA83F8-E2D0-4ABA-9775-496A84100E01}" dt="2021-03-03T20:17:56.047" v="2561" actId="26606"/>
          <ac:spMkLst>
            <pc:docMk/>
            <pc:sldMk cId="1460066128" sldId="263"/>
            <ac:spMk id="73" creationId="{EE54A6FE-D8CB-48A3-900B-053D4EBD3B85}"/>
          </ac:spMkLst>
        </pc:spChg>
        <pc:spChg chg="add del">
          <ac:chgData name="Rodrigo" userId="fd8c6d91cf8bfdbb" providerId="LiveId" clId="{99EA83F8-E2D0-4ABA-9775-496A84100E01}" dt="2021-03-03T20:17:56.047" v="2561" actId="26606"/>
          <ac:spMkLst>
            <pc:docMk/>
            <pc:sldMk cId="1460066128" sldId="263"/>
            <ac:spMk id="75" creationId="{7B42427A-0A1F-4A55-8705-D9179F1E0CFB}"/>
          </ac:spMkLst>
        </pc:spChg>
        <pc:spChg chg="add del">
          <ac:chgData name="Rodrigo" userId="fd8c6d91cf8bfdbb" providerId="LiveId" clId="{99EA83F8-E2D0-4ABA-9775-496A84100E01}" dt="2021-03-03T20:17:56.047" v="2561" actId="26606"/>
          <ac:spMkLst>
            <pc:docMk/>
            <pc:sldMk cId="1460066128" sldId="263"/>
            <ac:spMk id="77" creationId="{10058680-D07C-4893-B2B7-91543F18AB32}"/>
          </ac:spMkLst>
        </pc:spChg>
        <pc:spChg chg="add del">
          <ac:chgData name="Rodrigo" userId="fd8c6d91cf8bfdbb" providerId="LiveId" clId="{99EA83F8-E2D0-4ABA-9775-496A84100E01}" dt="2021-03-03T20:18:03.014" v="2567" actId="26606"/>
          <ac:spMkLst>
            <pc:docMk/>
            <pc:sldMk cId="1460066128" sldId="263"/>
            <ac:spMk id="79" creationId="{EE54A6FE-D8CB-48A3-900B-053D4EBD3B85}"/>
          </ac:spMkLst>
        </pc:spChg>
        <pc:spChg chg="add del">
          <ac:chgData name="Rodrigo" userId="fd8c6d91cf8bfdbb" providerId="LiveId" clId="{99EA83F8-E2D0-4ABA-9775-496A84100E01}" dt="2021-03-03T20:19:31.806" v="2590" actId="26606"/>
          <ac:spMkLst>
            <pc:docMk/>
            <pc:sldMk cId="1460066128" sldId="263"/>
            <ac:spMk id="89" creationId="{BFBC75CB-7D0F-4FA6-8CF0-B4D3F6B60A85}"/>
          </ac:spMkLst>
        </pc:spChg>
        <pc:spChg chg="add del">
          <ac:chgData name="Rodrigo" userId="fd8c6d91cf8bfdbb" providerId="LiveId" clId="{99EA83F8-E2D0-4ABA-9775-496A84100E01}" dt="2021-03-03T20:19:33.061" v="2592" actId="26606"/>
          <ac:spMkLst>
            <pc:docMk/>
            <pc:sldMk cId="1460066128" sldId="263"/>
            <ac:spMk id="93" creationId="{C84847AE-0FEA-43E8-8AA1-4169A6FDB9B9}"/>
          </ac:spMkLst>
        </pc:spChg>
        <pc:spChg chg="add del">
          <ac:chgData name="Rodrigo" userId="fd8c6d91cf8bfdbb" providerId="LiveId" clId="{99EA83F8-E2D0-4ABA-9775-496A84100E01}" dt="2021-03-03T20:19:33.061" v="2592" actId="26606"/>
          <ac:spMkLst>
            <pc:docMk/>
            <pc:sldMk cId="1460066128" sldId="263"/>
            <ac:spMk id="95" creationId="{C487790A-E9D7-438A-90BB-9361BEF14B29}"/>
          </ac:spMkLst>
        </pc:spChg>
        <pc:spChg chg="add del">
          <ac:chgData name="Rodrigo" userId="fd8c6d91cf8bfdbb" providerId="LiveId" clId="{99EA83F8-E2D0-4ABA-9775-496A84100E01}" dt="2021-03-03T20:22:03.127" v="2605" actId="26606"/>
          <ac:spMkLst>
            <pc:docMk/>
            <pc:sldMk cId="1460066128" sldId="263"/>
            <ac:spMk id="101" creationId="{40A0F4CC-F443-40C1-B000-840650808C87}"/>
          </ac:spMkLst>
        </pc:spChg>
        <pc:spChg chg="add del">
          <ac:chgData name="Rodrigo" userId="fd8c6d91cf8bfdbb" providerId="LiveId" clId="{99EA83F8-E2D0-4ABA-9775-496A84100E01}" dt="2021-03-03T20:22:03.127" v="2605" actId="26606"/>
          <ac:spMkLst>
            <pc:docMk/>
            <pc:sldMk cId="1460066128" sldId="263"/>
            <ac:spMk id="103" creationId="{8FF3DAE6-FFD2-4E7C-8FB8-E958A258604D}"/>
          </ac:spMkLst>
        </pc:spChg>
        <pc:spChg chg="add del">
          <ac:chgData name="Rodrigo" userId="fd8c6d91cf8bfdbb" providerId="LiveId" clId="{99EA83F8-E2D0-4ABA-9775-496A84100E01}" dt="2021-03-03T20:22:03.127" v="2605" actId="26606"/>
          <ac:spMkLst>
            <pc:docMk/>
            <pc:sldMk cId="1460066128" sldId="263"/>
            <ac:spMk id="105" creationId="{A2F7A394-B482-4D36-A98E-11A3212A1F12}"/>
          </ac:spMkLst>
        </pc:spChg>
        <pc:spChg chg="add del">
          <ac:chgData name="Rodrigo" userId="fd8c6d91cf8bfdbb" providerId="LiveId" clId="{99EA83F8-E2D0-4ABA-9775-496A84100E01}" dt="2021-03-03T20:22:03.127" v="2605" actId="26606"/>
          <ac:spMkLst>
            <pc:docMk/>
            <pc:sldMk cId="1460066128" sldId="263"/>
            <ac:spMk id="107" creationId="{A4308965-434A-4011-8316-8ABEFFED04CD}"/>
          </ac:spMkLst>
        </pc:spChg>
        <pc:spChg chg="add del">
          <ac:chgData name="Rodrigo" userId="fd8c6d91cf8bfdbb" providerId="LiveId" clId="{99EA83F8-E2D0-4ABA-9775-496A84100E01}" dt="2021-03-03T20:22:03.127" v="2605" actId="26606"/>
          <ac:spMkLst>
            <pc:docMk/>
            <pc:sldMk cId="1460066128" sldId="263"/>
            <ac:spMk id="109" creationId="{1C910B0D-8E24-46E7-93D7-329948C60D98}"/>
          </ac:spMkLst>
        </pc:spChg>
        <pc:spChg chg="add del">
          <ac:chgData name="Rodrigo" userId="fd8c6d91cf8bfdbb" providerId="LiveId" clId="{99EA83F8-E2D0-4ABA-9775-496A84100E01}" dt="2021-03-03T20:22:03.127" v="2605" actId="26606"/>
          <ac:spMkLst>
            <pc:docMk/>
            <pc:sldMk cId="1460066128" sldId="263"/>
            <ac:spMk id="111" creationId="{FF215A71-CFAF-4964-A613-D07F75FC1A61}"/>
          </ac:spMkLst>
        </pc:spChg>
        <pc:spChg chg="add del">
          <ac:chgData name="Rodrigo" userId="fd8c6d91cf8bfdbb" providerId="LiveId" clId="{99EA83F8-E2D0-4ABA-9775-496A84100E01}" dt="2021-03-03T20:46:19.203" v="2831"/>
          <ac:spMkLst>
            <pc:docMk/>
            <pc:sldMk cId="1460066128" sldId="263"/>
            <ac:spMk id="135" creationId="{40A0F4CC-F443-40C1-B000-840650808C87}"/>
          </ac:spMkLst>
        </pc:spChg>
        <pc:spChg chg="add del">
          <ac:chgData name="Rodrigo" userId="fd8c6d91cf8bfdbb" providerId="LiveId" clId="{99EA83F8-E2D0-4ABA-9775-496A84100E01}" dt="2021-03-03T20:46:19.203" v="2831"/>
          <ac:spMkLst>
            <pc:docMk/>
            <pc:sldMk cId="1460066128" sldId="263"/>
            <ac:spMk id="137" creationId="{8FF3DAE6-FFD2-4E7C-8FB8-E958A258604D}"/>
          </ac:spMkLst>
        </pc:spChg>
        <pc:spChg chg="add del">
          <ac:chgData name="Rodrigo" userId="fd8c6d91cf8bfdbb" providerId="LiveId" clId="{99EA83F8-E2D0-4ABA-9775-496A84100E01}" dt="2021-03-03T20:46:19.203" v="2831"/>
          <ac:spMkLst>
            <pc:docMk/>
            <pc:sldMk cId="1460066128" sldId="263"/>
            <ac:spMk id="139" creationId="{A2F7A394-B482-4D36-A98E-11A3212A1F12}"/>
          </ac:spMkLst>
        </pc:spChg>
        <pc:spChg chg="add del">
          <ac:chgData name="Rodrigo" userId="fd8c6d91cf8bfdbb" providerId="LiveId" clId="{99EA83F8-E2D0-4ABA-9775-496A84100E01}" dt="2021-03-03T20:46:19.203" v="2831"/>
          <ac:spMkLst>
            <pc:docMk/>
            <pc:sldMk cId="1460066128" sldId="263"/>
            <ac:spMk id="141" creationId="{A4308965-434A-4011-8316-8ABEFFED04CD}"/>
          </ac:spMkLst>
        </pc:spChg>
        <pc:spChg chg="add del">
          <ac:chgData name="Rodrigo" userId="fd8c6d91cf8bfdbb" providerId="LiveId" clId="{99EA83F8-E2D0-4ABA-9775-496A84100E01}" dt="2021-03-03T20:22:56.729" v="2616" actId="26606"/>
          <ac:spMkLst>
            <pc:docMk/>
            <pc:sldMk cId="1460066128" sldId="263"/>
            <ac:spMk id="192" creationId="{40A0F4CC-F443-40C1-B000-840650808C87}"/>
          </ac:spMkLst>
        </pc:spChg>
        <pc:spChg chg="add del">
          <ac:chgData name="Rodrigo" userId="fd8c6d91cf8bfdbb" providerId="LiveId" clId="{99EA83F8-E2D0-4ABA-9775-496A84100E01}" dt="2021-03-03T20:22:56.729" v="2616" actId="26606"/>
          <ac:spMkLst>
            <pc:docMk/>
            <pc:sldMk cId="1460066128" sldId="263"/>
            <ac:spMk id="193" creationId="{8FF3DAE6-FFD2-4E7C-8FB8-E958A258604D}"/>
          </ac:spMkLst>
        </pc:spChg>
        <pc:spChg chg="add del">
          <ac:chgData name="Rodrigo" userId="fd8c6d91cf8bfdbb" providerId="LiveId" clId="{99EA83F8-E2D0-4ABA-9775-496A84100E01}" dt="2021-03-03T20:22:56.729" v="2616" actId="26606"/>
          <ac:spMkLst>
            <pc:docMk/>
            <pc:sldMk cId="1460066128" sldId="263"/>
            <ac:spMk id="194" creationId="{A2F7A394-B482-4D36-A98E-11A3212A1F12}"/>
          </ac:spMkLst>
        </pc:spChg>
        <pc:spChg chg="add del">
          <ac:chgData name="Rodrigo" userId="fd8c6d91cf8bfdbb" providerId="LiveId" clId="{99EA83F8-E2D0-4ABA-9775-496A84100E01}" dt="2021-03-03T20:22:56.729" v="2616" actId="26606"/>
          <ac:spMkLst>
            <pc:docMk/>
            <pc:sldMk cId="1460066128" sldId="263"/>
            <ac:spMk id="195" creationId="{A4308965-434A-4011-8316-8ABEFFED04CD}"/>
          </ac:spMkLst>
        </pc:spChg>
        <pc:spChg chg="add del">
          <ac:chgData name="Rodrigo" userId="fd8c6d91cf8bfdbb" providerId="LiveId" clId="{99EA83F8-E2D0-4ABA-9775-496A84100E01}" dt="2021-03-03T20:17:57.620" v="2563" actId="26606"/>
          <ac:spMkLst>
            <pc:docMk/>
            <pc:sldMk cId="1460066128" sldId="263"/>
            <ac:spMk id="1028" creationId="{1BB56EB9-078F-4952-AC1F-149C7A0AE4D5}"/>
          </ac:spMkLst>
        </pc:spChg>
        <pc:spChg chg="add del">
          <ac:chgData name="Rodrigo" userId="fd8c6d91cf8bfdbb" providerId="LiveId" clId="{99EA83F8-E2D0-4ABA-9775-496A84100E01}" dt="2021-03-03T20:17:57.620" v="2563" actId="26606"/>
          <ac:spMkLst>
            <pc:docMk/>
            <pc:sldMk cId="1460066128" sldId="263"/>
            <ac:spMk id="1029" creationId="{10058680-D07C-4893-B2B7-91543F18AB32}"/>
          </ac:spMkLst>
        </pc:spChg>
        <pc:spChg chg="add del">
          <ac:chgData name="Rodrigo" userId="fd8c6d91cf8bfdbb" providerId="LiveId" clId="{99EA83F8-E2D0-4ABA-9775-496A84100E01}" dt="2021-03-03T20:17:57.620" v="2563" actId="26606"/>
          <ac:spMkLst>
            <pc:docMk/>
            <pc:sldMk cId="1460066128" sldId="263"/>
            <ac:spMk id="1030" creationId="{7B42427A-0A1F-4A55-8705-D9179F1E0CFB}"/>
          </ac:spMkLst>
        </pc:spChg>
        <pc:spChg chg="add del">
          <ac:chgData name="Rodrigo" userId="fd8c6d91cf8bfdbb" providerId="LiveId" clId="{99EA83F8-E2D0-4ABA-9775-496A84100E01}" dt="2021-03-03T20:17:57.620" v="2563" actId="26606"/>
          <ac:spMkLst>
            <pc:docMk/>
            <pc:sldMk cId="1460066128" sldId="263"/>
            <ac:spMk id="1031" creationId="{EE54A6FE-D8CB-48A3-900B-053D4EBD3B85}"/>
          </ac:spMkLst>
        </pc:spChg>
        <pc:spChg chg="add del">
          <ac:chgData name="Rodrigo" userId="fd8c6d91cf8bfdbb" providerId="LiveId" clId="{99EA83F8-E2D0-4ABA-9775-496A84100E01}" dt="2021-03-03T20:18:00.444" v="2565" actId="26606"/>
          <ac:spMkLst>
            <pc:docMk/>
            <pc:sldMk cId="1460066128" sldId="263"/>
            <ac:spMk id="1033" creationId="{1BB56EB9-078F-4952-AC1F-149C7A0AE4D5}"/>
          </ac:spMkLst>
        </pc:spChg>
        <pc:spChg chg="add del">
          <ac:chgData name="Rodrigo" userId="fd8c6d91cf8bfdbb" providerId="LiveId" clId="{99EA83F8-E2D0-4ABA-9775-496A84100E01}" dt="2021-03-03T20:18:00.444" v="2565" actId="26606"/>
          <ac:spMkLst>
            <pc:docMk/>
            <pc:sldMk cId="1460066128" sldId="263"/>
            <ac:spMk id="1034" creationId="{EE54A6FE-D8CB-48A3-900B-053D4EBD3B85}"/>
          </ac:spMkLst>
        </pc:spChg>
        <pc:spChg chg="add del">
          <ac:chgData name="Rodrigo" userId="fd8c6d91cf8bfdbb" providerId="LiveId" clId="{99EA83F8-E2D0-4ABA-9775-496A84100E01}" dt="2021-03-03T20:18:00.444" v="2565" actId="26606"/>
          <ac:spMkLst>
            <pc:docMk/>
            <pc:sldMk cId="1460066128" sldId="263"/>
            <ac:spMk id="1035" creationId="{7B42427A-0A1F-4A55-8705-D9179F1E0CFB}"/>
          </ac:spMkLst>
        </pc:spChg>
        <pc:spChg chg="add del">
          <ac:chgData name="Rodrigo" userId="fd8c6d91cf8bfdbb" providerId="LiveId" clId="{99EA83F8-E2D0-4ABA-9775-496A84100E01}" dt="2021-03-03T20:18:00.444" v="2565" actId="26606"/>
          <ac:spMkLst>
            <pc:docMk/>
            <pc:sldMk cId="1460066128" sldId="263"/>
            <ac:spMk id="1036" creationId="{10058680-D07C-4893-B2B7-91543F18AB32}"/>
          </ac:spMkLst>
        </pc:spChg>
        <pc:spChg chg="add del">
          <ac:chgData name="Rodrigo" userId="fd8c6d91cf8bfdbb" providerId="LiveId" clId="{99EA83F8-E2D0-4ABA-9775-496A84100E01}" dt="2021-03-03T20:18:03.014" v="2567" actId="26606"/>
          <ac:spMkLst>
            <pc:docMk/>
            <pc:sldMk cId="1460066128" sldId="263"/>
            <ac:spMk id="1038" creationId="{1BB56EB9-078F-4952-AC1F-149C7A0AE4D5}"/>
          </ac:spMkLst>
        </pc:spChg>
        <pc:spChg chg="add del">
          <ac:chgData name="Rodrigo" userId="fd8c6d91cf8bfdbb" providerId="LiveId" clId="{99EA83F8-E2D0-4ABA-9775-496A84100E01}" dt="2021-03-03T20:18:03.014" v="2567" actId="26606"/>
          <ac:spMkLst>
            <pc:docMk/>
            <pc:sldMk cId="1460066128" sldId="263"/>
            <ac:spMk id="1039" creationId="{D3772EE4-ED5E-4D3A-A306-B22CF866786D}"/>
          </ac:spMkLst>
        </pc:spChg>
        <pc:spChg chg="add del">
          <ac:chgData name="Rodrigo" userId="fd8c6d91cf8bfdbb" providerId="LiveId" clId="{99EA83F8-E2D0-4ABA-9775-496A84100E01}" dt="2021-03-03T20:18:03.014" v="2567" actId="26606"/>
          <ac:spMkLst>
            <pc:docMk/>
            <pc:sldMk cId="1460066128" sldId="263"/>
            <ac:spMk id="1040" creationId="{10058680-D07C-4893-B2B7-91543F18AB32}"/>
          </ac:spMkLst>
        </pc:spChg>
        <pc:spChg chg="add del">
          <ac:chgData name="Rodrigo" userId="fd8c6d91cf8bfdbb" providerId="LiveId" clId="{99EA83F8-E2D0-4ABA-9775-496A84100E01}" dt="2021-03-03T20:18:03.014" v="2567" actId="26606"/>
          <ac:spMkLst>
            <pc:docMk/>
            <pc:sldMk cId="1460066128" sldId="263"/>
            <ac:spMk id="1041" creationId="{7B42427A-0A1F-4A55-8705-D9179F1E0CFB}"/>
          </ac:spMkLst>
        </pc:spChg>
        <pc:spChg chg="add del">
          <ac:chgData name="Rodrigo" userId="fd8c6d91cf8bfdbb" providerId="LiveId" clId="{99EA83F8-E2D0-4ABA-9775-496A84100E01}" dt="2021-03-03T20:19:34.353" v="2595" actId="26606"/>
          <ac:spMkLst>
            <pc:docMk/>
            <pc:sldMk cId="1460066128" sldId="263"/>
            <ac:spMk id="1043" creationId="{504BED40-EAF7-4E55-AFF7-2CD840EBD3AA}"/>
          </ac:spMkLst>
        </pc:spChg>
        <pc:spChg chg="add del">
          <ac:chgData name="Rodrigo" userId="fd8c6d91cf8bfdbb" providerId="LiveId" clId="{99EA83F8-E2D0-4ABA-9775-496A84100E01}" dt="2021-03-03T20:19:34.353" v="2595" actId="26606"/>
          <ac:spMkLst>
            <pc:docMk/>
            <pc:sldMk cId="1460066128" sldId="263"/>
            <ac:spMk id="1044" creationId="{F367CCF1-BB1E-41CF-8499-94A870C33EFA}"/>
          </ac:spMkLst>
        </pc:spChg>
        <pc:spChg chg="add del">
          <ac:chgData name="Rodrigo" userId="fd8c6d91cf8bfdbb" providerId="LiveId" clId="{99EA83F8-E2D0-4ABA-9775-496A84100E01}" dt="2021-03-03T20:19:33.061" v="2592" actId="26606"/>
          <ac:spMkLst>
            <pc:docMk/>
            <pc:sldMk cId="1460066128" sldId="263"/>
            <ac:spMk id="1046" creationId="{7D541204-B666-420C-9DF1-C06950D2F0DA}"/>
          </ac:spMkLst>
        </pc:spChg>
        <pc:spChg chg="add del">
          <ac:chgData name="Rodrigo" userId="fd8c6d91cf8bfdbb" providerId="LiveId" clId="{99EA83F8-E2D0-4ABA-9775-496A84100E01}" dt="2021-03-03T20:19:33.061" v="2592" actId="26606"/>
          <ac:spMkLst>
            <pc:docMk/>
            <pc:sldMk cId="1460066128" sldId="263"/>
            <ac:spMk id="1047" creationId="{0C0E6C8D-508A-44F8-BB9B-7911B0118D5C}"/>
          </ac:spMkLst>
        </pc:spChg>
        <pc:spChg chg="add del">
          <ac:chgData name="Rodrigo" userId="fd8c6d91cf8bfdbb" providerId="LiveId" clId="{99EA83F8-E2D0-4ABA-9775-496A84100E01}" dt="2021-03-03T20:19:34.322" v="2594" actId="26606"/>
          <ac:spMkLst>
            <pc:docMk/>
            <pc:sldMk cId="1460066128" sldId="263"/>
            <ac:spMk id="1049" creationId="{BFBC75CB-7D0F-4FA6-8CF0-B4D3F6B60A85}"/>
          </ac:spMkLst>
        </pc:spChg>
        <pc:spChg chg="add del">
          <ac:chgData name="Rodrigo" userId="fd8c6d91cf8bfdbb" providerId="LiveId" clId="{99EA83F8-E2D0-4ABA-9775-496A84100E01}" dt="2021-03-03T20:19:46.979" v="2598" actId="26606"/>
          <ac:spMkLst>
            <pc:docMk/>
            <pc:sldMk cId="1460066128" sldId="263"/>
            <ac:spMk id="1053" creationId="{7D541204-B666-420C-9DF1-C06950D2F0DA}"/>
          </ac:spMkLst>
        </pc:spChg>
        <pc:spChg chg="add del">
          <ac:chgData name="Rodrigo" userId="fd8c6d91cf8bfdbb" providerId="LiveId" clId="{99EA83F8-E2D0-4ABA-9775-496A84100E01}" dt="2021-03-03T20:19:46.979" v="2598" actId="26606"/>
          <ac:spMkLst>
            <pc:docMk/>
            <pc:sldMk cId="1460066128" sldId="263"/>
            <ac:spMk id="1054" creationId="{0C0E6C8D-508A-44F8-BB9B-7911B0118D5C}"/>
          </ac:spMkLst>
        </pc:spChg>
        <pc:spChg chg="add del">
          <ac:chgData name="Rodrigo" userId="fd8c6d91cf8bfdbb" providerId="LiveId" clId="{99EA83F8-E2D0-4ABA-9775-496A84100E01}" dt="2021-03-03T20:19:46.979" v="2598" actId="26606"/>
          <ac:spMkLst>
            <pc:docMk/>
            <pc:sldMk cId="1460066128" sldId="263"/>
            <ac:spMk id="1055" creationId="{C84847AE-0FEA-43E8-8AA1-4169A6FDB9B9}"/>
          </ac:spMkLst>
        </pc:spChg>
        <pc:spChg chg="add del">
          <ac:chgData name="Rodrigo" userId="fd8c6d91cf8bfdbb" providerId="LiveId" clId="{99EA83F8-E2D0-4ABA-9775-496A84100E01}" dt="2021-03-03T20:19:46.979" v="2598" actId="26606"/>
          <ac:spMkLst>
            <pc:docMk/>
            <pc:sldMk cId="1460066128" sldId="263"/>
            <ac:spMk id="1056" creationId="{C487790A-E9D7-438A-90BB-9361BEF14B29}"/>
          </ac:spMkLst>
        </pc:spChg>
        <pc:grpChg chg="add del">
          <ac:chgData name="Rodrigo" userId="fd8c6d91cf8bfdbb" providerId="LiveId" clId="{99EA83F8-E2D0-4ABA-9775-496A84100E01}" dt="2021-03-03T20:19:31.806" v="2590" actId="26606"/>
          <ac:grpSpMkLst>
            <pc:docMk/>
            <pc:sldMk cId="1460066128" sldId="263"/>
            <ac:grpSpMk id="91" creationId="{BB2B7FE1-7C65-43D0-B408-6986D65BAA59}"/>
          </ac:grpSpMkLst>
        </pc:grpChg>
        <pc:grpChg chg="add del">
          <ac:chgData name="Rodrigo" userId="fd8c6d91cf8bfdbb" providerId="LiveId" clId="{99EA83F8-E2D0-4ABA-9775-496A84100E01}" dt="2021-03-03T20:19:34.322" v="2594" actId="26606"/>
          <ac:grpSpMkLst>
            <pc:docMk/>
            <pc:sldMk cId="1460066128" sldId="263"/>
            <ac:grpSpMk id="1050" creationId="{BB2B7FE1-7C65-43D0-B408-6986D65BAA59}"/>
          </ac:grpSpMkLst>
        </pc:grpChg>
        <pc:picChg chg="add mod ord">
          <ac:chgData name="Rodrigo" userId="fd8c6d91cf8bfdbb" providerId="LiveId" clId="{99EA83F8-E2D0-4ABA-9775-496A84100E01}" dt="2021-03-04T14:23:52.363" v="10379" actId="1076"/>
          <ac:picMkLst>
            <pc:docMk/>
            <pc:sldMk cId="1460066128" sldId="263"/>
            <ac:picMk id="4" creationId="{F077AB1A-BBF6-44AC-9FC3-ECD1EF0637B1}"/>
          </ac:picMkLst>
        </pc:picChg>
        <pc:picChg chg="add mod ord">
          <ac:chgData name="Rodrigo" userId="fd8c6d91cf8bfdbb" providerId="LiveId" clId="{99EA83F8-E2D0-4ABA-9775-496A84100E01}" dt="2021-03-04T14:22:53.903" v="10369" actId="1076"/>
          <ac:picMkLst>
            <pc:docMk/>
            <pc:sldMk cId="1460066128" sldId="263"/>
            <ac:picMk id="1026" creationId="{C5BC0B2B-5F59-4755-9EFC-F2FD60B493A7}"/>
          </ac:picMkLst>
        </pc:picChg>
      </pc:sldChg>
      <pc:sldChg chg="addSp delSp modSp new mod setBg delDesignElem">
        <pc:chgData name="Rodrigo" userId="fd8c6d91cf8bfdbb" providerId="LiveId" clId="{99EA83F8-E2D0-4ABA-9775-496A84100E01}" dt="2021-03-03T20:47:52.430" v="2849"/>
        <pc:sldMkLst>
          <pc:docMk/>
          <pc:sldMk cId="91650961" sldId="264"/>
        </pc:sldMkLst>
        <pc:spChg chg="del">
          <ac:chgData name="Rodrigo" userId="fd8c6d91cf8bfdbb" providerId="LiveId" clId="{99EA83F8-E2D0-4ABA-9775-496A84100E01}" dt="2021-03-03T20:20:51.289" v="2600" actId="478"/>
          <ac:spMkLst>
            <pc:docMk/>
            <pc:sldMk cId="91650961" sldId="264"/>
            <ac:spMk id="2" creationId="{465EBF34-D751-497D-8DDF-1F3666B5513D}"/>
          </ac:spMkLst>
        </pc:spChg>
        <pc:spChg chg="del">
          <ac:chgData name="Rodrigo" userId="fd8c6d91cf8bfdbb" providerId="LiveId" clId="{99EA83F8-E2D0-4ABA-9775-496A84100E01}" dt="2021-03-03T20:20:52.425" v="2601" actId="478"/>
          <ac:spMkLst>
            <pc:docMk/>
            <pc:sldMk cId="91650961" sldId="264"/>
            <ac:spMk id="3" creationId="{192E781D-07B7-413A-A926-62CA90B7211C}"/>
          </ac:spMkLst>
        </pc:spChg>
        <pc:spChg chg="add mod">
          <ac:chgData name="Rodrigo" userId="fd8c6d91cf8bfdbb" providerId="LiveId" clId="{99EA83F8-E2D0-4ABA-9775-496A84100E01}" dt="2021-03-03T20:24:51.011" v="2638" actId="1076"/>
          <ac:spMkLst>
            <pc:docMk/>
            <pc:sldMk cId="91650961" sldId="264"/>
            <ac:spMk id="16" creationId="{AF1FEE23-9960-419A-AAED-3902C2D20605}"/>
          </ac:spMkLst>
        </pc:spChg>
        <pc:spChg chg="add del">
          <ac:chgData name="Rodrigo" userId="fd8c6d91cf8bfdbb" providerId="LiveId" clId="{99EA83F8-E2D0-4ABA-9775-496A84100E01}" dt="2021-03-03T20:22:59.792" v="2620" actId="26606"/>
          <ac:spMkLst>
            <pc:docMk/>
            <pc:sldMk cId="91650961" sldId="264"/>
            <ac:spMk id="73" creationId="{40A0F4CC-F443-40C1-B000-840650808C87}"/>
          </ac:spMkLst>
        </pc:spChg>
        <pc:spChg chg="add del">
          <ac:chgData name="Rodrigo" userId="fd8c6d91cf8bfdbb" providerId="LiveId" clId="{99EA83F8-E2D0-4ABA-9775-496A84100E01}" dt="2021-03-03T20:22:59.792" v="2620" actId="26606"/>
          <ac:spMkLst>
            <pc:docMk/>
            <pc:sldMk cId="91650961" sldId="264"/>
            <ac:spMk id="75" creationId="{8FF3DAE6-FFD2-4E7C-8FB8-E958A258604D}"/>
          </ac:spMkLst>
        </pc:spChg>
        <pc:spChg chg="add del">
          <ac:chgData name="Rodrigo" userId="fd8c6d91cf8bfdbb" providerId="LiveId" clId="{99EA83F8-E2D0-4ABA-9775-496A84100E01}" dt="2021-03-03T20:22:59.792" v="2620" actId="26606"/>
          <ac:spMkLst>
            <pc:docMk/>
            <pc:sldMk cId="91650961" sldId="264"/>
            <ac:spMk id="77" creationId="{A2F7A394-B482-4D36-A98E-11A3212A1F12}"/>
          </ac:spMkLst>
        </pc:spChg>
        <pc:spChg chg="add del">
          <ac:chgData name="Rodrigo" userId="fd8c6d91cf8bfdbb" providerId="LiveId" clId="{99EA83F8-E2D0-4ABA-9775-496A84100E01}" dt="2021-03-03T20:22:59.792" v="2620" actId="26606"/>
          <ac:spMkLst>
            <pc:docMk/>
            <pc:sldMk cId="91650961" sldId="264"/>
            <ac:spMk id="79" creationId="{A4308965-434A-4011-8316-8ABEFFED04CD}"/>
          </ac:spMkLst>
        </pc:spChg>
        <pc:spChg chg="add del">
          <ac:chgData name="Rodrigo" userId="fd8c6d91cf8bfdbb" providerId="LiveId" clId="{99EA83F8-E2D0-4ABA-9775-496A84100E01}" dt="2021-03-03T20:22:59.792" v="2620" actId="26606"/>
          <ac:spMkLst>
            <pc:docMk/>
            <pc:sldMk cId="91650961" sldId="264"/>
            <ac:spMk id="81" creationId="{1C910B0D-8E24-46E7-93D7-329948C60D98}"/>
          </ac:spMkLst>
        </pc:spChg>
        <pc:spChg chg="add del">
          <ac:chgData name="Rodrigo" userId="fd8c6d91cf8bfdbb" providerId="LiveId" clId="{99EA83F8-E2D0-4ABA-9775-496A84100E01}" dt="2021-03-03T20:22:59.792" v="2620" actId="26606"/>
          <ac:spMkLst>
            <pc:docMk/>
            <pc:sldMk cId="91650961" sldId="264"/>
            <ac:spMk id="83" creationId="{FF215A71-CFAF-4964-A613-D07F75FC1A61}"/>
          </ac:spMkLst>
        </pc:spChg>
        <pc:spChg chg="add del">
          <ac:chgData name="Rodrigo" userId="fd8c6d91cf8bfdbb" providerId="LiveId" clId="{99EA83F8-E2D0-4ABA-9775-496A84100E01}" dt="2021-03-03T20:47:52.430" v="2849"/>
          <ac:spMkLst>
            <pc:docMk/>
            <pc:sldMk cId="91650961" sldId="264"/>
            <ac:spMk id="137" creationId="{40A0F4CC-F443-40C1-B000-840650808C87}"/>
          </ac:spMkLst>
        </pc:spChg>
        <pc:spChg chg="add del">
          <ac:chgData name="Rodrigo" userId="fd8c6d91cf8bfdbb" providerId="LiveId" clId="{99EA83F8-E2D0-4ABA-9775-496A84100E01}" dt="2021-03-03T20:47:52.430" v="2849"/>
          <ac:spMkLst>
            <pc:docMk/>
            <pc:sldMk cId="91650961" sldId="264"/>
            <ac:spMk id="139" creationId="{8FF3DAE6-FFD2-4E7C-8FB8-E958A258604D}"/>
          </ac:spMkLst>
        </pc:spChg>
        <pc:spChg chg="add del">
          <ac:chgData name="Rodrigo" userId="fd8c6d91cf8bfdbb" providerId="LiveId" clId="{99EA83F8-E2D0-4ABA-9775-496A84100E01}" dt="2021-03-03T20:47:52.430" v="2849"/>
          <ac:spMkLst>
            <pc:docMk/>
            <pc:sldMk cId="91650961" sldId="264"/>
            <ac:spMk id="141" creationId="{A2F7A394-B482-4D36-A98E-11A3212A1F12}"/>
          </ac:spMkLst>
        </pc:spChg>
        <pc:spChg chg="add del">
          <ac:chgData name="Rodrigo" userId="fd8c6d91cf8bfdbb" providerId="LiveId" clId="{99EA83F8-E2D0-4ABA-9775-496A84100E01}" dt="2021-03-03T20:47:52.430" v="2849"/>
          <ac:spMkLst>
            <pc:docMk/>
            <pc:sldMk cId="91650961" sldId="264"/>
            <ac:spMk id="143" creationId="{A4308965-434A-4011-8316-8ABEFFED04CD}"/>
          </ac:spMkLst>
        </pc:spChg>
        <pc:picChg chg="add mod ord">
          <ac:chgData name="Rodrigo" userId="fd8c6d91cf8bfdbb" providerId="LiveId" clId="{99EA83F8-E2D0-4ABA-9775-496A84100E01}" dt="2021-03-03T20:22:59.792" v="2620" actId="26606"/>
          <ac:picMkLst>
            <pc:docMk/>
            <pc:sldMk cId="91650961" sldId="264"/>
            <ac:picMk id="2050" creationId="{95FE1787-DC19-47B8-8B2E-0775DDF71E9B}"/>
          </ac:picMkLst>
        </pc:picChg>
        <pc:picChg chg="add mod">
          <ac:chgData name="Rodrigo" userId="fd8c6d91cf8bfdbb" providerId="LiveId" clId="{99EA83F8-E2D0-4ABA-9775-496A84100E01}" dt="2021-03-03T20:22:59.792" v="2620" actId="26606"/>
          <ac:picMkLst>
            <pc:docMk/>
            <pc:sldMk cId="91650961" sldId="264"/>
            <ac:picMk id="2052" creationId="{1F108C31-DB99-4038-8E05-FA967213B3E2}"/>
          </ac:picMkLst>
        </pc:picChg>
      </pc:sldChg>
      <pc:sldChg chg="addSp delSp modSp new del mod setBg setClrOvrMap">
        <pc:chgData name="Rodrigo" userId="fd8c6d91cf8bfdbb" providerId="LiveId" clId="{99EA83F8-E2D0-4ABA-9775-496A84100E01}" dt="2021-03-03T20:49:39.896" v="2866" actId="47"/>
        <pc:sldMkLst>
          <pc:docMk/>
          <pc:sldMk cId="996821993" sldId="265"/>
        </pc:sldMkLst>
        <pc:spChg chg="add mod ord">
          <ac:chgData name="Rodrigo" userId="fd8c6d91cf8bfdbb" providerId="LiveId" clId="{99EA83F8-E2D0-4ABA-9775-496A84100E01}" dt="2021-03-03T20:40:55.115" v="2777" actId="26606"/>
          <ac:spMkLst>
            <pc:docMk/>
            <pc:sldMk cId="996821993" sldId="265"/>
            <ac:spMk id="2" creationId="{FC7DDF04-3E6B-40EF-B7B6-F50E1DA062CF}"/>
          </ac:spMkLst>
        </pc:spChg>
        <pc:spChg chg="add mod ord">
          <ac:chgData name="Rodrigo" userId="fd8c6d91cf8bfdbb" providerId="LiveId" clId="{99EA83F8-E2D0-4ABA-9775-496A84100E01}" dt="2021-03-03T20:40:55.115" v="2777" actId="26606"/>
          <ac:spMkLst>
            <pc:docMk/>
            <pc:sldMk cId="996821993" sldId="265"/>
            <ac:spMk id="3" creationId="{7FAE6BB8-1582-4C0D-B8AD-6342DC2ECECE}"/>
          </ac:spMkLst>
        </pc:spChg>
        <pc:spChg chg="add mod">
          <ac:chgData name="Rodrigo" userId="fd8c6d91cf8bfdbb" providerId="LiveId" clId="{99EA83F8-E2D0-4ABA-9775-496A84100E01}" dt="2021-03-03T20:46:24.143" v="2840" actId="1076"/>
          <ac:spMkLst>
            <pc:docMk/>
            <pc:sldMk cId="996821993" sldId="265"/>
            <ac:spMk id="4" creationId="{263E061F-7AEF-41A3-8935-5098A8A6FB13}"/>
          </ac:spMkLst>
        </pc:spChg>
        <pc:spChg chg="add mod">
          <ac:chgData name="Rodrigo" userId="fd8c6d91cf8bfdbb" providerId="LiveId" clId="{99EA83F8-E2D0-4ABA-9775-496A84100E01}" dt="2021-03-03T20:40:55.115" v="2777" actId="26606"/>
          <ac:spMkLst>
            <pc:docMk/>
            <pc:sldMk cId="996821993" sldId="265"/>
            <ac:spMk id="5" creationId="{EE7EB88F-C088-4F39-98E5-059ABC989729}"/>
          </ac:spMkLst>
        </pc:spChg>
        <pc:spChg chg="add mod">
          <ac:chgData name="Rodrigo" userId="fd8c6d91cf8bfdbb" providerId="LiveId" clId="{99EA83F8-E2D0-4ABA-9775-496A84100E01}" dt="2021-03-03T20:40:55.115" v="2777" actId="26606"/>
          <ac:spMkLst>
            <pc:docMk/>
            <pc:sldMk cId="996821993" sldId="265"/>
            <ac:spMk id="6" creationId="{C6103DC6-603E-4390-B2E5-4DBBE63E9557}"/>
          </ac:spMkLst>
        </pc:spChg>
        <pc:spChg chg="add del">
          <ac:chgData name="Rodrigo" userId="fd8c6d91cf8bfdbb" providerId="LiveId" clId="{99EA83F8-E2D0-4ABA-9775-496A84100E01}" dt="2021-03-03T20:31:48.024" v="2678" actId="26606"/>
          <ac:spMkLst>
            <pc:docMk/>
            <pc:sldMk cId="996821993" sldId="265"/>
            <ac:spMk id="71" creationId="{DD651B61-325E-4E73-8445-38B0DE8AAAB6}"/>
          </ac:spMkLst>
        </pc:spChg>
        <pc:spChg chg="add del">
          <ac:chgData name="Rodrigo" userId="fd8c6d91cf8bfdbb" providerId="LiveId" clId="{99EA83F8-E2D0-4ABA-9775-496A84100E01}" dt="2021-03-03T20:31:48.024" v="2678" actId="26606"/>
          <ac:spMkLst>
            <pc:docMk/>
            <pc:sldMk cId="996821993" sldId="265"/>
            <ac:spMk id="73" creationId="{B42E5253-D3AC-4AC2-B766-8B34F13C2F5E}"/>
          </ac:spMkLst>
        </pc:spChg>
        <pc:spChg chg="add del">
          <ac:chgData name="Rodrigo" userId="fd8c6d91cf8bfdbb" providerId="LiveId" clId="{99EA83F8-E2D0-4ABA-9775-496A84100E01}" dt="2021-03-03T20:31:48.024" v="2678" actId="26606"/>
          <ac:spMkLst>
            <pc:docMk/>
            <pc:sldMk cId="996821993" sldId="265"/>
            <ac:spMk id="75" creationId="{10AE8D57-436A-4073-9A75-15BB5949F8B4}"/>
          </ac:spMkLst>
        </pc:spChg>
        <pc:spChg chg="add del">
          <ac:chgData name="Rodrigo" userId="fd8c6d91cf8bfdbb" providerId="LiveId" clId="{99EA83F8-E2D0-4ABA-9775-496A84100E01}" dt="2021-03-03T20:31:48.024" v="2678" actId="26606"/>
          <ac:spMkLst>
            <pc:docMk/>
            <pc:sldMk cId="996821993" sldId="265"/>
            <ac:spMk id="77" creationId="{88C97474-5879-4DB5-B4F3-F0357104BC8E}"/>
          </ac:spMkLst>
        </pc:spChg>
        <pc:spChg chg="add del">
          <ac:chgData name="Rodrigo" userId="fd8c6d91cf8bfdbb" providerId="LiveId" clId="{99EA83F8-E2D0-4ABA-9775-496A84100E01}" dt="2021-03-03T20:31:48.024" v="2678" actId="26606"/>
          <ac:spMkLst>
            <pc:docMk/>
            <pc:sldMk cId="996821993" sldId="265"/>
            <ac:spMk id="79" creationId="{9831CBB7-4817-4B54-A7F9-0AE2D0C47870}"/>
          </ac:spMkLst>
        </pc:spChg>
        <pc:spChg chg="add del">
          <ac:chgData name="Rodrigo" userId="fd8c6d91cf8bfdbb" providerId="LiveId" clId="{99EA83F8-E2D0-4ABA-9775-496A84100E01}" dt="2021-03-03T20:31:48.024" v="2678" actId="26606"/>
          <ac:spMkLst>
            <pc:docMk/>
            <pc:sldMk cId="996821993" sldId="265"/>
            <ac:spMk id="81" creationId="{96BC321D-B05F-4857-8880-97F61B9B7858}"/>
          </ac:spMkLst>
        </pc:spChg>
        <pc:spChg chg="add del">
          <ac:chgData name="Rodrigo" userId="fd8c6d91cf8bfdbb" providerId="LiveId" clId="{99EA83F8-E2D0-4ABA-9775-496A84100E01}" dt="2021-03-03T20:39:42.449" v="2760" actId="26606"/>
          <ac:spMkLst>
            <pc:docMk/>
            <pc:sldMk cId="996821993" sldId="265"/>
            <ac:spMk id="83" creationId="{B63E10B8-7A5C-4E1D-BE92-AAA068608C08}"/>
          </ac:spMkLst>
        </pc:spChg>
        <pc:spChg chg="add del">
          <ac:chgData name="Rodrigo" userId="fd8c6d91cf8bfdbb" providerId="LiveId" clId="{99EA83F8-E2D0-4ABA-9775-496A84100E01}" dt="2021-03-03T20:39:42.449" v="2760" actId="26606"/>
          <ac:spMkLst>
            <pc:docMk/>
            <pc:sldMk cId="996821993" sldId="265"/>
            <ac:spMk id="85" creationId="{25C29AA3-A1AC-448F-A505-87CEAA1D90A1}"/>
          </ac:spMkLst>
        </pc:spChg>
        <pc:spChg chg="add del">
          <ac:chgData name="Rodrigo" userId="fd8c6d91cf8bfdbb" providerId="LiveId" clId="{99EA83F8-E2D0-4ABA-9775-496A84100E01}" dt="2021-03-03T20:39:42.449" v="2760" actId="26606"/>
          <ac:spMkLst>
            <pc:docMk/>
            <pc:sldMk cId="996821993" sldId="265"/>
            <ac:spMk id="87" creationId="{E1C32068-6A8E-44A5-BE2D-65E7EC2DBF9A}"/>
          </ac:spMkLst>
        </pc:spChg>
        <pc:spChg chg="add del">
          <ac:chgData name="Rodrigo" userId="fd8c6d91cf8bfdbb" providerId="LiveId" clId="{99EA83F8-E2D0-4ABA-9775-496A84100E01}" dt="2021-03-03T20:39:42.449" v="2760" actId="26606"/>
          <ac:spMkLst>
            <pc:docMk/>
            <pc:sldMk cId="996821993" sldId="265"/>
            <ac:spMk id="89" creationId="{83940A33-AE5F-4FC1-AFFF-1BC5DD32E14C}"/>
          </ac:spMkLst>
        </pc:spChg>
        <pc:spChg chg="add del">
          <ac:chgData name="Rodrigo" userId="fd8c6d91cf8bfdbb" providerId="LiveId" clId="{99EA83F8-E2D0-4ABA-9775-496A84100E01}" dt="2021-03-03T20:39:42.449" v="2760" actId="26606"/>
          <ac:spMkLst>
            <pc:docMk/>
            <pc:sldMk cId="996821993" sldId="265"/>
            <ac:spMk id="91" creationId="{9310DD53-17D0-4A12-A0E2-72F3334878B5}"/>
          </ac:spMkLst>
        </pc:spChg>
        <pc:spChg chg="add del">
          <ac:chgData name="Rodrigo" userId="fd8c6d91cf8bfdbb" providerId="LiveId" clId="{99EA83F8-E2D0-4ABA-9775-496A84100E01}" dt="2021-03-03T20:40:18.925" v="2770" actId="26606"/>
          <ac:spMkLst>
            <pc:docMk/>
            <pc:sldMk cId="996821993" sldId="265"/>
            <ac:spMk id="3088" creationId="{9A72E43A-2FC3-43A9-8E8E-0BF749E66E4F}"/>
          </ac:spMkLst>
        </pc:spChg>
        <pc:picChg chg="add del mod">
          <ac:chgData name="Rodrigo" userId="fd8c6d91cf8bfdbb" providerId="LiveId" clId="{99EA83F8-E2D0-4ABA-9775-496A84100E01}" dt="2021-03-03T20:40:55.115" v="2777" actId="26606"/>
          <ac:picMkLst>
            <pc:docMk/>
            <pc:sldMk cId="996821993" sldId="265"/>
            <ac:picMk id="3074" creationId="{EBCB79EB-7AC4-4795-BCDD-65B117044937}"/>
          </ac:picMkLst>
        </pc:picChg>
        <pc:picChg chg="add del mod">
          <ac:chgData name="Rodrigo" userId="fd8c6d91cf8bfdbb" providerId="LiveId" clId="{99EA83F8-E2D0-4ABA-9775-496A84100E01}" dt="2021-03-03T20:33:05.408" v="2698"/>
          <ac:picMkLst>
            <pc:docMk/>
            <pc:sldMk cId="996821993" sldId="265"/>
            <ac:picMk id="3076" creationId="{FDD0574C-9B1C-4302-A8F4-035538FDCF4A}"/>
          </ac:picMkLst>
        </pc:picChg>
        <pc:picChg chg="add mod ord">
          <ac:chgData name="Rodrigo" userId="fd8c6d91cf8bfdbb" providerId="LiveId" clId="{99EA83F8-E2D0-4ABA-9775-496A84100E01}" dt="2021-03-03T20:40:55.115" v="2777" actId="26606"/>
          <ac:picMkLst>
            <pc:docMk/>
            <pc:sldMk cId="996821993" sldId="265"/>
            <ac:picMk id="3078" creationId="{16E5299B-CC56-44F9-985A-037253C23448}"/>
          </ac:picMkLst>
        </pc:picChg>
        <pc:picChg chg="add mod ord">
          <ac:chgData name="Rodrigo" userId="fd8c6d91cf8bfdbb" providerId="LiveId" clId="{99EA83F8-E2D0-4ABA-9775-496A84100E01}" dt="2021-03-03T20:46:23.684" v="2839" actId="1076"/>
          <ac:picMkLst>
            <pc:docMk/>
            <pc:sldMk cId="996821993" sldId="265"/>
            <ac:picMk id="3080" creationId="{24A1CEC5-F405-4A16-BA2D-C1A58821CABA}"/>
          </ac:picMkLst>
        </pc:picChg>
        <pc:picChg chg="add del mod ord">
          <ac:chgData name="Rodrigo" userId="fd8c6d91cf8bfdbb" providerId="LiveId" clId="{99EA83F8-E2D0-4ABA-9775-496A84100E01}" dt="2021-03-03T20:38:05.505" v="2742" actId="478"/>
          <ac:picMkLst>
            <pc:docMk/>
            <pc:sldMk cId="996821993" sldId="265"/>
            <ac:picMk id="3082" creationId="{4DFD4DD5-7D79-44CE-B0E7-96B025D4F3DA}"/>
          </ac:picMkLst>
        </pc:picChg>
        <pc:picChg chg="add mod ord">
          <ac:chgData name="Rodrigo" userId="fd8c6d91cf8bfdbb" providerId="LiveId" clId="{99EA83F8-E2D0-4ABA-9775-496A84100E01}" dt="2021-03-03T20:40:55.115" v="2777" actId="26606"/>
          <ac:picMkLst>
            <pc:docMk/>
            <pc:sldMk cId="996821993" sldId="265"/>
            <ac:picMk id="3084" creationId="{3642CE97-A396-41AE-A31E-D23AB6850F05}"/>
          </ac:picMkLst>
        </pc:picChg>
        <pc:picChg chg="add mod ord">
          <ac:chgData name="Rodrigo" userId="fd8c6d91cf8bfdbb" providerId="LiveId" clId="{99EA83F8-E2D0-4ABA-9775-496A84100E01}" dt="2021-03-03T20:40:55.115" v="2777" actId="26606"/>
          <ac:picMkLst>
            <pc:docMk/>
            <pc:sldMk cId="996821993" sldId="265"/>
            <ac:picMk id="3086" creationId="{D5487E42-3BED-4E4D-ABA7-311C2F1A9509}"/>
          </ac:picMkLst>
        </pc:picChg>
      </pc:sldChg>
      <pc:sldChg chg="delSp add del setBg delDesignElem">
        <pc:chgData name="Rodrigo" userId="fd8c6d91cf8bfdbb" providerId="LiveId" clId="{99EA83F8-E2D0-4ABA-9775-496A84100E01}" dt="2021-03-03T20:49:11.958" v="2857" actId="47"/>
        <pc:sldMkLst>
          <pc:docMk/>
          <pc:sldMk cId="1134760102" sldId="266"/>
        </pc:sldMkLst>
        <pc:spChg chg="del">
          <ac:chgData name="Rodrigo" userId="fd8c6d91cf8bfdbb" providerId="LiveId" clId="{99EA83F8-E2D0-4ABA-9775-496A84100E01}" dt="2021-03-03T20:48:57.176" v="2855"/>
          <ac:spMkLst>
            <pc:docMk/>
            <pc:sldMk cId="1134760102" sldId="266"/>
            <ac:spMk id="137" creationId="{40A0F4CC-F443-40C1-B000-840650808C87}"/>
          </ac:spMkLst>
        </pc:spChg>
        <pc:spChg chg="del">
          <ac:chgData name="Rodrigo" userId="fd8c6d91cf8bfdbb" providerId="LiveId" clId="{99EA83F8-E2D0-4ABA-9775-496A84100E01}" dt="2021-03-03T20:48:57.176" v="2855"/>
          <ac:spMkLst>
            <pc:docMk/>
            <pc:sldMk cId="1134760102" sldId="266"/>
            <ac:spMk id="139" creationId="{8FF3DAE6-FFD2-4E7C-8FB8-E958A258604D}"/>
          </ac:spMkLst>
        </pc:spChg>
        <pc:spChg chg="del">
          <ac:chgData name="Rodrigo" userId="fd8c6d91cf8bfdbb" providerId="LiveId" clId="{99EA83F8-E2D0-4ABA-9775-496A84100E01}" dt="2021-03-03T20:48:57.176" v="2855"/>
          <ac:spMkLst>
            <pc:docMk/>
            <pc:sldMk cId="1134760102" sldId="266"/>
            <ac:spMk id="141" creationId="{A2F7A394-B482-4D36-A98E-11A3212A1F12}"/>
          </ac:spMkLst>
        </pc:spChg>
        <pc:spChg chg="del">
          <ac:chgData name="Rodrigo" userId="fd8c6d91cf8bfdbb" providerId="LiveId" clId="{99EA83F8-E2D0-4ABA-9775-496A84100E01}" dt="2021-03-03T20:48:57.176" v="2855"/>
          <ac:spMkLst>
            <pc:docMk/>
            <pc:sldMk cId="1134760102" sldId="266"/>
            <ac:spMk id="143" creationId="{A4308965-434A-4011-8316-8ABEFFED04CD}"/>
          </ac:spMkLst>
        </pc:spChg>
      </pc:sldChg>
      <pc:sldChg chg="delSp add del setBg delDesignElem">
        <pc:chgData name="Rodrigo" userId="fd8c6d91cf8bfdbb" providerId="LiveId" clId="{99EA83F8-E2D0-4ABA-9775-496A84100E01}" dt="2021-03-03T20:46:34.309" v="2843" actId="47"/>
        <pc:sldMkLst>
          <pc:docMk/>
          <pc:sldMk cId="1852853923" sldId="266"/>
        </pc:sldMkLst>
        <pc:spChg chg="del">
          <ac:chgData name="Rodrigo" userId="fd8c6d91cf8bfdbb" providerId="LiveId" clId="{99EA83F8-E2D0-4ABA-9775-496A84100E01}" dt="2021-03-03T20:46:29.109" v="2842"/>
          <ac:spMkLst>
            <pc:docMk/>
            <pc:sldMk cId="1852853923" sldId="266"/>
            <ac:spMk id="137" creationId="{40A0F4CC-F443-40C1-B000-840650808C87}"/>
          </ac:spMkLst>
        </pc:spChg>
        <pc:spChg chg="del">
          <ac:chgData name="Rodrigo" userId="fd8c6d91cf8bfdbb" providerId="LiveId" clId="{99EA83F8-E2D0-4ABA-9775-496A84100E01}" dt="2021-03-03T20:46:29.109" v="2842"/>
          <ac:spMkLst>
            <pc:docMk/>
            <pc:sldMk cId="1852853923" sldId="266"/>
            <ac:spMk id="139" creationId="{8FF3DAE6-FFD2-4E7C-8FB8-E958A258604D}"/>
          </ac:spMkLst>
        </pc:spChg>
        <pc:spChg chg="del">
          <ac:chgData name="Rodrigo" userId="fd8c6d91cf8bfdbb" providerId="LiveId" clId="{99EA83F8-E2D0-4ABA-9775-496A84100E01}" dt="2021-03-03T20:46:29.109" v="2842"/>
          <ac:spMkLst>
            <pc:docMk/>
            <pc:sldMk cId="1852853923" sldId="266"/>
            <ac:spMk id="141" creationId="{A2F7A394-B482-4D36-A98E-11A3212A1F12}"/>
          </ac:spMkLst>
        </pc:spChg>
        <pc:spChg chg="del">
          <ac:chgData name="Rodrigo" userId="fd8c6d91cf8bfdbb" providerId="LiveId" clId="{99EA83F8-E2D0-4ABA-9775-496A84100E01}" dt="2021-03-03T20:46:29.109" v="2842"/>
          <ac:spMkLst>
            <pc:docMk/>
            <pc:sldMk cId="1852853923" sldId="266"/>
            <ac:spMk id="143" creationId="{A4308965-434A-4011-8316-8ABEFFED04CD}"/>
          </ac:spMkLst>
        </pc:spChg>
      </pc:sldChg>
      <pc:sldChg chg="addSp delSp modSp add del mod setBg delDesignElem">
        <pc:chgData name="Rodrigo" userId="fd8c6d91cf8bfdbb" providerId="LiveId" clId="{99EA83F8-E2D0-4ABA-9775-496A84100E01}" dt="2021-03-03T20:41:52.067" v="2797"/>
        <pc:sldMkLst>
          <pc:docMk/>
          <pc:sldMk cId="2012191354" sldId="266"/>
        </pc:sldMkLst>
        <pc:spChg chg="mod">
          <ac:chgData name="Rodrigo" userId="fd8c6d91cf8bfdbb" providerId="LiveId" clId="{99EA83F8-E2D0-4ABA-9775-496A84100E01}" dt="2021-03-03T20:41:52.067" v="2797"/>
          <ac:spMkLst>
            <pc:docMk/>
            <pc:sldMk cId="2012191354" sldId="266"/>
            <ac:spMk id="2" creationId="{1C21E816-31F5-48BB-BD02-D15F2F18B48A}"/>
          </ac:spMkLst>
        </pc:spChg>
        <pc:spChg chg="add del">
          <ac:chgData name="Rodrigo" userId="fd8c6d91cf8bfdbb" providerId="LiveId" clId="{99EA83F8-E2D0-4ABA-9775-496A84100E01}" dt="2021-03-03T20:41:52.067" v="2797"/>
          <ac:spMkLst>
            <pc:docMk/>
            <pc:sldMk cId="2012191354" sldId="266"/>
            <ac:spMk id="18" creationId="{D6D7A0BC-0046-4CAA-8E7F-DCAFE511EA0E}"/>
          </ac:spMkLst>
        </pc:spChg>
        <pc:spChg chg="add del">
          <ac:chgData name="Rodrigo" userId="fd8c6d91cf8bfdbb" providerId="LiveId" clId="{99EA83F8-E2D0-4ABA-9775-496A84100E01}" dt="2021-03-03T20:41:52.067" v="2797"/>
          <ac:spMkLst>
            <pc:docMk/>
            <pc:sldMk cId="2012191354" sldId="266"/>
            <ac:spMk id="20" creationId="{E7C6334F-6411-41EC-AD7D-179EDD8B58CB}"/>
          </ac:spMkLst>
        </pc:spChg>
        <pc:spChg chg="add del">
          <ac:chgData name="Rodrigo" userId="fd8c6d91cf8bfdbb" providerId="LiveId" clId="{99EA83F8-E2D0-4ABA-9775-496A84100E01}" dt="2021-03-03T20:41:52.067" v="2797"/>
          <ac:spMkLst>
            <pc:docMk/>
            <pc:sldMk cId="2012191354" sldId="266"/>
            <ac:spMk id="22" creationId="{E6B02CEE-3AF8-4349-9B3E-8970E6DF62B3}"/>
          </ac:spMkLst>
        </pc:spChg>
        <pc:spChg chg="add del">
          <ac:chgData name="Rodrigo" userId="fd8c6d91cf8bfdbb" providerId="LiveId" clId="{99EA83F8-E2D0-4ABA-9775-496A84100E01}" dt="2021-03-03T20:41:52.067" v="2797"/>
          <ac:spMkLst>
            <pc:docMk/>
            <pc:sldMk cId="2012191354" sldId="266"/>
            <ac:spMk id="24" creationId="{AAA01CF0-3FB5-44EB-B7DE-F2E86374C2FB}"/>
          </ac:spMkLst>
        </pc:spChg>
      </pc:sldChg>
      <pc:sldChg chg="delSp add del setBg delDesignElem">
        <pc:chgData name="Rodrigo" userId="fd8c6d91cf8bfdbb" providerId="LiveId" clId="{99EA83F8-E2D0-4ABA-9775-496A84100E01}" dt="2021-03-03T20:48:53.951" v="2853" actId="47"/>
        <pc:sldMkLst>
          <pc:docMk/>
          <pc:sldMk cId="2423360496" sldId="266"/>
        </pc:sldMkLst>
        <pc:spChg chg="del">
          <ac:chgData name="Rodrigo" userId="fd8c6d91cf8bfdbb" providerId="LiveId" clId="{99EA83F8-E2D0-4ABA-9775-496A84100E01}" dt="2021-03-03T20:48:48.984" v="2852"/>
          <ac:spMkLst>
            <pc:docMk/>
            <pc:sldMk cId="2423360496" sldId="266"/>
            <ac:spMk id="137" creationId="{40A0F4CC-F443-40C1-B000-840650808C87}"/>
          </ac:spMkLst>
        </pc:spChg>
        <pc:spChg chg="del">
          <ac:chgData name="Rodrigo" userId="fd8c6d91cf8bfdbb" providerId="LiveId" clId="{99EA83F8-E2D0-4ABA-9775-496A84100E01}" dt="2021-03-03T20:48:48.984" v="2852"/>
          <ac:spMkLst>
            <pc:docMk/>
            <pc:sldMk cId="2423360496" sldId="266"/>
            <ac:spMk id="139" creationId="{8FF3DAE6-FFD2-4E7C-8FB8-E958A258604D}"/>
          </ac:spMkLst>
        </pc:spChg>
        <pc:spChg chg="del">
          <ac:chgData name="Rodrigo" userId="fd8c6d91cf8bfdbb" providerId="LiveId" clId="{99EA83F8-E2D0-4ABA-9775-496A84100E01}" dt="2021-03-03T20:48:48.984" v="2852"/>
          <ac:spMkLst>
            <pc:docMk/>
            <pc:sldMk cId="2423360496" sldId="266"/>
            <ac:spMk id="141" creationId="{A2F7A394-B482-4D36-A98E-11A3212A1F12}"/>
          </ac:spMkLst>
        </pc:spChg>
        <pc:spChg chg="del">
          <ac:chgData name="Rodrigo" userId="fd8c6d91cf8bfdbb" providerId="LiveId" clId="{99EA83F8-E2D0-4ABA-9775-496A84100E01}" dt="2021-03-03T20:48:48.984" v="2852"/>
          <ac:spMkLst>
            <pc:docMk/>
            <pc:sldMk cId="2423360496" sldId="266"/>
            <ac:spMk id="143" creationId="{A4308965-434A-4011-8316-8ABEFFED04CD}"/>
          </ac:spMkLst>
        </pc:spChg>
      </pc:sldChg>
      <pc:sldChg chg="addSp delSp modSp add mod">
        <pc:chgData name="Rodrigo" userId="fd8c6d91cf8bfdbb" providerId="LiveId" clId="{99EA83F8-E2D0-4ABA-9775-496A84100E01}" dt="2021-03-03T20:49:22.006" v="2861"/>
        <pc:sldMkLst>
          <pc:docMk/>
          <pc:sldMk cId="2184264996" sldId="267"/>
        </pc:sldMkLst>
        <pc:spChg chg="add mod">
          <ac:chgData name="Rodrigo" userId="fd8c6d91cf8bfdbb" providerId="LiveId" clId="{99EA83F8-E2D0-4ABA-9775-496A84100E01}" dt="2021-03-03T20:49:22.006" v="2861"/>
          <ac:spMkLst>
            <pc:docMk/>
            <pc:sldMk cId="2184264996" sldId="267"/>
            <ac:spMk id="9" creationId="{CF7D66CB-97FF-4662-994C-4A99038F55B2}"/>
          </ac:spMkLst>
        </pc:spChg>
        <pc:spChg chg="add mod">
          <ac:chgData name="Rodrigo" userId="fd8c6d91cf8bfdbb" providerId="LiveId" clId="{99EA83F8-E2D0-4ABA-9775-496A84100E01}" dt="2021-03-03T20:49:22.006" v="2861"/>
          <ac:spMkLst>
            <pc:docMk/>
            <pc:sldMk cId="2184264996" sldId="267"/>
            <ac:spMk id="11" creationId="{3BF0079A-8C78-4501-8685-5C68F235990A}"/>
          </ac:spMkLst>
        </pc:spChg>
        <pc:spChg chg="add mod">
          <ac:chgData name="Rodrigo" userId="fd8c6d91cf8bfdbb" providerId="LiveId" clId="{99EA83F8-E2D0-4ABA-9775-496A84100E01}" dt="2021-03-03T20:49:22.006" v="2861"/>
          <ac:spMkLst>
            <pc:docMk/>
            <pc:sldMk cId="2184264996" sldId="267"/>
            <ac:spMk id="13" creationId="{0C798E63-F4FA-4595-B921-298698082DAE}"/>
          </ac:spMkLst>
        </pc:spChg>
        <pc:spChg chg="add mod">
          <ac:chgData name="Rodrigo" userId="fd8c6d91cf8bfdbb" providerId="LiveId" clId="{99EA83F8-E2D0-4ABA-9775-496A84100E01}" dt="2021-03-03T20:49:22.006" v="2861"/>
          <ac:spMkLst>
            <pc:docMk/>
            <pc:sldMk cId="2184264996" sldId="267"/>
            <ac:spMk id="15" creationId="{C3E6D372-D295-4ACD-A87B-0B631B640F55}"/>
          </ac:spMkLst>
        </pc:spChg>
        <pc:spChg chg="del">
          <ac:chgData name="Rodrigo" userId="fd8c6d91cf8bfdbb" providerId="LiveId" clId="{99EA83F8-E2D0-4ABA-9775-496A84100E01}" dt="2021-03-03T20:49:20.494" v="2859" actId="478"/>
          <ac:spMkLst>
            <pc:docMk/>
            <pc:sldMk cId="2184264996" sldId="267"/>
            <ac:spMk id="16" creationId="{AF1FEE23-9960-419A-AAED-3902C2D20605}"/>
          </ac:spMkLst>
        </pc:spChg>
        <pc:spChg chg="add mod">
          <ac:chgData name="Rodrigo" userId="fd8c6d91cf8bfdbb" providerId="LiveId" clId="{99EA83F8-E2D0-4ABA-9775-496A84100E01}" dt="2021-03-03T20:49:22.006" v="2861"/>
          <ac:spMkLst>
            <pc:docMk/>
            <pc:sldMk cId="2184264996" sldId="267"/>
            <ac:spMk id="17" creationId="{7A7AF520-A3BF-467C-B2EE-18A4D7193702}"/>
          </ac:spMkLst>
        </pc:spChg>
        <pc:picChg chg="add mod">
          <ac:chgData name="Rodrigo" userId="fd8c6d91cf8bfdbb" providerId="LiveId" clId="{99EA83F8-E2D0-4ABA-9775-496A84100E01}" dt="2021-03-03T20:49:22.006" v="2861"/>
          <ac:picMkLst>
            <pc:docMk/>
            <pc:sldMk cId="2184264996" sldId="267"/>
            <ac:picMk id="10" creationId="{402449F3-5EBF-4162-8E3F-F9F703FF7F87}"/>
          </ac:picMkLst>
        </pc:picChg>
        <pc:picChg chg="add mod">
          <ac:chgData name="Rodrigo" userId="fd8c6d91cf8bfdbb" providerId="LiveId" clId="{99EA83F8-E2D0-4ABA-9775-496A84100E01}" dt="2021-03-03T20:49:22.006" v="2861"/>
          <ac:picMkLst>
            <pc:docMk/>
            <pc:sldMk cId="2184264996" sldId="267"/>
            <ac:picMk id="12" creationId="{D8E78EF9-7F1E-4A14-B187-6431910764D3}"/>
          </ac:picMkLst>
        </pc:picChg>
        <pc:picChg chg="add mod">
          <ac:chgData name="Rodrigo" userId="fd8c6d91cf8bfdbb" providerId="LiveId" clId="{99EA83F8-E2D0-4ABA-9775-496A84100E01}" dt="2021-03-03T20:49:22.006" v="2861"/>
          <ac:picMkLst>
            <pc:docMk/>
            <pc:sldMk cId="2184264996" sldId="267"/>
            <ac:picMk id="14" creationId="{764677B0-B405-468C-8F40-9EC3D6D01493}"/>
          </ac:picMkLst>
        </pc:picChg>
        <pc:picChg chg="add mod">
          <ac:chgData name="Rodrigo" userId="fd8c6d91cf8bfdbb" providerId="LiveId" clId="{99EA83F8-E2D0-4ABA-9775-496A84100E01}" dt="2021-03-03T20:49:22.006" v="2861"/>
          <ac:picMkLst>
            <pc:docMk/>
            <pc:sldMk cId="2184264996" sldId="267"/>
            <ac:picMk id="18" creationId="{911D1A35-D49A-4172-BD93-9A9619BBD59E}"/>
          </ac:picMkLst>
        </pc:picChg>
        <pc:picChg chg="add mod">
          <ac:chgData name="Rodrigo" userId="fd8c6d91cf8bfdbb" providerId="LiveId" clId="{99EA83F8-E2D0-4ABA-9775-496A84100E01}" dt="2021-03-03T20:49:22.006" v="2861"/>
          <ac:picMkLst>
            <pc:docMk/>
            <pc:sldMk cId="2184264996" sldId="267"/>
            <ac:picMk id="19" creationId="{8A78B7A2-2092-4D3A-8BAB-010A4232749E}"/>
          </ac:picMkLst>
        </pc:picChg>
        <pc:picChg chg="del">
          <ac:chgData name="Rodrigo" userId="fd8c6d91cf8bfdbb" providerId="LiveId" clId="{99EA83F8-E2D0-4ABA-9775-496A84100E01}" dt="2021-03-03T20:49:21.118" v="2860" actId="478"/>
          <ac:picMkLst>
            <pc:docMk/>
            <pc:sldMk cId="2184264996" sldId="267"/>
            <ac:picMk id="2050" creationId="{95FE1787-DC19-47B8-8B2E-0775DDF71E9B}"/>
          </ac:picMkLst>
        </pc:picChg>
        <pc:picChg chg="del">
          <ac:chgData name="Rodrigo" userId="fd8c6d91cf8bfdbb" providerId="LiveId" clId="{99EA83F8-E2D0-4ABA-9775-496A84100E01}" dt="2021-03-03T20:49:18.766" v="2858" actId="478"/>
          <ac:picMkLst>
            <pc:docMk/>
            <pc:sldMk cId="2184264996" sldId="267"/>
            <ac:picMk id="2052" creationId="{1F108C31-DB99-4038-8E05-FA967213B3E2}"/>
          </ac:picMkLst>
        </pc:picChg>
      </pc:sldChg>
      <pc:sldChg chg="addSp delSp modSp add mod ord">
        <pc:chgData name="Rodrigo" userId="fd8c6d91cf8bfdbb" providerId="LiveId" clId="{99EA83F8-E2D0-4ABA-9775-496A84100E01}" dt="2021-03-04T05:25:18.556" v="8810" actId="108"/>
        <pc:sldMkLst>
          <pc:docMk/>
          <pc:sldMk cId="3638468542" sldId="268"/>
        </pc:sldMkLst>
        <pc:spChg chg="add mod">
          <ac:chgData name="Rodrigo" userId="fd8c6d91cf8bfdbb" providerId="LiveId" clId="{99EA83F8-E2D0-4ABA-9775-496A84100E01}" dt="2021-03-03T20:55:11.792" v="2884" actId="6549"/>
          <ac:spMkLst>
            <pc:docMk/>
            <pc:sldMk cId="3638468542" sldId="268"/>
            <ac:spMk id="2" creationId="{8DFBEA65-AF14-4DD6-8A7B-C89B7FDAA49D}"/>
          </ac:spMkLst>
        </pc:spChg>
        <pc:spChg chg="add mod">
          <ac:chgData name="Rodrigo" userId="fd8c6d91cf8bfdbb" providerId="LiveId" clId="{99EA83F8-E2D0-4ABA-9775-496A84100E01}" dt="2021-03-04T05:25:18.556" v="8810" actId="108"/>
          <ac:spMkLst>
            <pc:docMk/>
            <pc:sldMk cId="3638468542" sldId="268"/>
            <ac:spMk id="3" creationId="{0E3785FE-DF2A-426C-B405-0F3BE6569D3E}"/>
          </ac:spMkLst>
        </pc:spChg>
        <pc:spChg chg="add mod">
          <ac:chgData name="Rodrigo" userId="fd8c6d91cf8bfdbb" providerId="LiveId" clId="{99EA83F8-E2D0-4ABA-9775-496A84100E01}" dt="2021-03-03T20:59:53.054" v="2906" actId="115"/>
          <ac:spMkLst>
            <pc:docMk/>
            <pc:sldMk cId="3638468542" sldId="268"/>
            <ac:spMk id="4" creationId="{D82EEAEC-EB76-47B0-9A8E-80EB642553A3}"/>
          </ac:spMkLst>
        </pc:spChg>
        <pc:spChg chg="del">
          <ac:chgData name="Rodrigo" userId="fd8c6d91cf8bfdbb" providerId="LiveId" clId="{99EA83F8-E2D0-4ABA-9775-496A84100E01}" dt="2021-03-03T20:49:34.477" v="2864" actId="478"/>
          <ac:spMkLst>
            <pc:docMk/>
            <pc:sldMk cId="3638468542" sldId="268"/>
            <ac:spMk id="16" creationId="{AF1FEE23-9960-419A-AAED-3902C2D20605}"/>
          </ac:spMkLst>
        </pc:spChg>
        <pc:picChg chg="del">
          <ac:chgData name="Rodrigo" userId="fd8c6d91cf8bfdbb" providerId="LiveId" clId="{99EA83F8-E2D0-4ABA-9775-496A84100E01}" dt="2021-03-03T20:49:35.129" v="2865" actId="478"/>
          <ac:picMkLst>
            <pc:docMk/>
            <pc:sldMk cId="3638468542" sldId="268"/>
            <ac:picMk id="2050" creationId="{95FE1787-DC19-47B8-8B2E-0775DDF71E9B}"/>
          </ac:picMkLst>
        </pc:picChg>
        <pc:picChg chg="del">
          <ac:chgData name="Rodrigo" userId="fd8c6d91cf8bfdbb" providerId="LiveId" clId="{99EA83F8-E2D0-4ABA-9775-496A84100E01}" dt="2021-03-03T20:49:32.663" v="2863" actId="478"/>
          <ac:picMkLst>
            <pc:docMk/>
            <pc:sldMk cId="3638468542" sldId="268"/>
            <ac:picMk id="2052" creationId="{1F108C31-DB99-4038-8E05-FA967213B3E2}"/>
          </ac:picMkLst>
        </pc:picChg>
        <pc:picChg chg="add mod">
          <ac:chgData name="Rodrigo" userId="fd8c6d91cf8bfdbb" providerId="LiveId" clId="{99EA83F8-E2D0-4ABA-9775-496A84100E01}" dt="2021-03-03T20:58:03.247" v="2896" actId="1076"/>
          <ac:picMkLst>
            <pc:docMk/>
            <pc:sldMk cId="3638468542" sldId="268"/>
            <ac:picMk id="8194" creationId="{C47AB74B-D92B-4629-ACB5-80C110E6C4DA}"/>
          </ac:picMkLst>
        </pc:picChg>
        <pc:picChg chg="add mod">
          <ac:chgData name="Rodrigo" userId="fd8c6d91cf8bfdbb" providerId="LiveId" clId="{99EA83F8-E2D0-4ABA-9775-496A84100E01}" dt="2021-03-03T20:58:21.062" v="2898" actId="1076"/>
          <ac:picMkLst>
            <pc:docMk/>
            <pc:sldMk cId="3638468542" sldId="268"/>
            <ac:picMk id="8196" creationId="{6778C55F-F577-4912-9A9E-94B53FA5CE19}"/>
          </ac:picMkLst>
        </pc:picChg>
      </pc:sldChg>
      <pc:sldChg chg="delSp add del setBg delDesignElem">
        <pc:chgData name="Rodrigo" userId="fd8c6d91cf8bfdbb" providerId="LiveId" clId="{99EA83F8-E2D0-4ABA-9775-496A84100E01}" dt="2021-03-03T20:53:16.222" v="2873" actId="47"/>
        <pc:sldMkLst>
          <pc:docMk/>
          <pc:sldMk cId="3542356361" sldId="269"/>
        </pc:sldMkLst>
        <pc:spChg chg="del">
          <ac:chgData name="Rodrigo" userId="fd8c6d91cf8bfdbb" providerId="LiveId" clId="{99EA83F8-E2D0-4ABA-9775-496A84100E01}" dt="2021-03-03T20:53:14.641" v="2872"/>
          <ac:spMkLst>
            <pc:docMk/>
            <pc:sldMk cId="3542356361" sldId="269"/>
            <ac:spMk id="137" creationId="{40A0F4CC-F443-40C1-B000-840650808C87}"/>
          </ac:spMkLst>
        </pc:spChg>
        <pc:spChg chg="del">
          <ac:chgData name="Rodrigo" userId="fd8c6d91cf8bfdbb" providerId="LiveId" clId="{99EA83F8-E2D0-4ABA-9775-496A84100E01}" dt="2021-03-03T20:53:14.641" v="2872"/>
          <ac:spMkLst>
            <pc:docMk/>
            <pc:sldMk cId="3542356361" sldId="269"/>
            <ac:spMk id="139" creationId="{8FF3DAE6-FFD2-4E7C-8FB8-E958A258604D}"/>
          </ac:spMkLst>
        </pc:spChg>
        <pc:spChg chg="del">
          <ac:chgData name="Rodrigo" userId="fd8c6d91cf8bfdbb" providerId="LiveId" clId="{99EA83F8-E2D0-4ABA-9775-496A84100E01}" dt="2021-03-03T20:53:14.641" v="2872"/>
          <ac:spMkLst>
            <pc:docMk/>
            <pc:sldMk cId="3542356361" sldId="269"/>
            <ac:spMk id="141" creationId="{A2F7A394-B482-4D36-A98E-11A3212A1F12}"/>
          </ac:spMkLst>
        </pc:spChg>
        <pc:spChg chg="del">
          <ac:chgData name="Rodrigo" userId="fd8c6d91cf8bfdbb" providerId="LiveId" clId="{99EA83F8-E2D0-4ABA-9775-496A84100E01}" dt="2021-03-03T20:53:14.641" v="2872"/>
          <ac:spMkLst>
            <pc:docMk/>
            <pc:sldMk cId="3542356361" sldId="269"/>
            <ac:spMk id="143" creationId="{A4308965-434A-4011-8316-8ABEFFED04CD}"/>
          </ac:spMkLst>
        </pc:spChg>
      </pc:sldChg>
      <pc:sldChg chg="addSp modSp add mod">
        <pc:chgData name="Rodrigo" userId="fd8c6d91cf8bfdbb" providerId="LiveId" clId="{99EA83F8-E2D0-4ABA-9775-496A84100E01}" dt="2021-03-03T23:22:42.054" v="3478" actId="20577"/>
        <pc:sldMkLst>
          <pc:docMk/>
          <pc:sldMk cId="4034168960" sldId="269"/>
        </pc:sldMkLst>
        <pc:spChg chg="add mod">
          <ac:chgData name="Rodrigo" userId="fd8c6d91cf8bfdbb" providerId="LiveId" clId="{99EA83F8-E2D0-4ABA-9775-496A84100E01}" dt="2021-03-03T23:22:33.139" v="3474" actId="20577"/>
          <ac:spMkLst>
            <pc:docMk/>
            <pc:sldMk cId="4034168960" sldId="269"/>
            <ac:spMk id="2" creationId="{56321C05-E53F-4FCE-BC6B-9E551321B733}"/>
          </ac:spMkLst>
        </pc:spChg>
        <pc:spChg chg="add mod">
          <ac:chgData name="Rodrigo" userId="fd8c6d91cf8bfdbb" providerId="LiveId" clId="{99EA83F8-E2D0-4ABA-9775-496A84100E01}" dt="2021-03-03T23:22:42.054" v="3478" actId="20577"/>
          <ac:spMkLst>
            <pc:docMk/>
            <pc:sldMk cId="4034168960" sldId="269"/>
            <ac:spMk id="3" creationId="{942100AA-35ED-48D0-8597-D7C38FAA3A7C}"/>
          </ac:spMkLst>
        </pc:spChg>
        <pc:spChg chg="mod">
          <ac:chgData name="Rodrigo" userId="fd8c6d91cf8bfdbb" providerId="LiveId" clId="{99EA83F8-E2D0-4ABA-9775-496A84100E01}" dt="2021-03-03T23:22:11.847" v="3471" actId="1076"/>
          <ac:spMkLst>
            <pc:docMk/>
            <pc:sldMk cId="4034168960" sldId="269"/>
            <ac:spMk id="137" creationId="{40A0F4CC-F443-40C1-B000-840650808C87}"/>
          </ac:spMkLst>
        </pc:spChg>
        <pc:spChg chg="mod">
          <ac:chgData name="Rodrigo" userId="fd8c6d91cf8bfdbb" providerId="LiveId" clId="{99EA83F8-E2D0-4ABA-9775-496A84100E01}" dt="2021-03-03T23:22:11.847" v="3471" actId="1076"/>
          <ac:spMkLst>
            <pc:docMk/>
            <pc:sldMk cId="4034168960" sldId="269"/>
            <ac:spMk id="139" creationId="{8FF3DAE6-FFD2-4E7C-8FB8-E958A258604D}"/>
          </ac:spMkLst>
        </pc:spChg>
        <pc:spChg chg="mod">
          <ac:chgData name="Rodrigo" userId="fd8c6d91cf8bfdbb" providerId="LiveId" clId="{99EA83F8-E2D0-4ABA-9775-496A84100E01}" dt="2021-03-03T23:22:11.847" v="3471" actId="1076"/>
          <ac:spMkLst>
            <pc:docMk/>
            <pc:sldMk cId="4034168960" sldId="269"/>
            <ac:spMk id="141" creationId="{A2F7A394-B482-4D36-A98E-11A3212A1F12}"/>
          </ac:spMkLst>
        </pc:spChg>
        <pc:spChg chg="mod">
          <ac:chgData name="Rodrigo" userId="fd8c6d91cf8bfdbb" providerId="LiveId" clId="{99EA83F8-E2D0-4ABA-9775-496A84100E01}" dt="2021-03-03T23:22:11.847" v="3471" actId="1076"/>
          <ac:spMkLst>
            <pc:docMk/>
            <pc:sldMk cId="4034168960" sldId="269"/>
            <ac:spMk id="143" creationId="{A4308965-434A-4011-8316-8ABEFFED04CD}"/>
          </ac:spMkLst>
        </pc:spChg>
        <pc:picChg chg="add mod">
          <ac:chgData name="Rodrigo" userId="fd8c6d91cf8bfdbb" providerId="LiveId" clId="{99EA83F8-E2D0-4ABA-9775-496A84100E01}" dt="2021-03-03T23:22:11.847" v="3471" actId="1076"/>
          <ac:picMkLst>
            <pc:docMk/>
            <pc:sldMk cId="4034168960" sldId="269"/>
            <ac:picMk id="2050" creationId="{06929862-C72C-43CF-8F01-72891F9E6B75}"/>
          </ac:picMkLst>
        </pc:picChg>
        <pc:picChg chg="add mod">
          <ac:chgData name="Rodrigo" userId="fd8c6d91cf8bfdbb" providerId="LiveId" clId="{99EA83F8-E2D0-4ABA-9775-496A84100E01}" dt="2021-03-03T23:22:11.847" v="3471" actId="1076"/>
          <ac:picMkLst>
            <pc:docMk/>
            <pc:sldMk cId="4034168960" sldId="269"/>
            <ac:picMk id="2052" creationId="{3E41202E-0A78-4E7F-A32D-7964E9F93BE3}"/>
          </ac:picMkLst>
        </pc:picChg>
      </pc:sldChg>
      <pc:sldChg chg="addSp modSp add mod">
        <pc:chgData name="Rodrigo" userId="fd8c6d91cf8bfdbb" providerId="LiveId" clId="{99EA83F8-E2D0-4ABA-9775-496A84100E01}" dt="2021-03-04T01:13:07.341" v="6381" actId="20577"/>
        <pc:sldMkLst>
          <pc:docMk/>
          <pc:sldMk cId="2659254422" sldId="270"/>
        </pc:sldMkLst>
        <pc:spChg chg="add mod">
          <ac:chgData name="Rodrigo" userId="fd8c6d91cf8bfdbb" providerId="LiveId" clId="{99EA83F8-E2D0-4ABA-9775-496A84100E01}" dt="2021-03-04T01:13:07.341" v="6381" actId="20577"/>
          <ac:spMkLst>
            <pc:docMk/>
            <pc:sldMk cId="2659254422" sldId="270"/>
            <ac:spMk id="2" creationId="{48E68B5E-C2EB-42D4-8374-75F05DCA1828}"/>
          </ac:spMkLst>
        </pc:spChg>
      </pc:sldChg>
      <pc:sldChg chg="addSp delSp modSp new mod">
        <pc:chgData name="Rodrigo" userId="fd8c6d91cf8bfdbb" providerId="LiveId" clId="{99EA83F8-E2D0-4ABA-9775-496A84100E01}" dt="2021-03-03T23:34:18.944" v="3713" actId="1076"/>
        <pc:sldMkLst>
          <pc:docMk/>
          <pc:sldMk cId="1816945888" sldId="271"/>
        </pc:sldMkLst>
        <pc:spChg chg="del mod">
          <ac:chgData name="Rodrigo" userId="fd8c6d91cf8bfdbb" providerId="LiveId" clId="{99EA83F8-E2D0-4ABA-9775-496A84100E01}" dt="2021-03-03T23:11:51.656" v="3179" actId="478"/>
          <ac:spMkLst>
            <pc:docMk/>
            <pc:sldMk cId="1816945888" sldId="271"/>
            <ac:spMk id="2" creationId="{82DACD27-49DA-4A1C-A812-3CA90E0EC143}"/>
          </ac:spMkLst>
        </pc:spChg>
        <pc:spChg chg="add del mod">
          <ac:chgData name="Rodrigo" userId="fd8c6d91cf8bfdbb" providerId="LiveId" clId="{99EA83F8-E2D0-4ABA-9775-496A84100E01}" dt="2021-03-03T23:33:06.107" v="3703" actId="5793"/>
          <ac:spMkLst>
            <pc:docMk/>
            <pc:sldMk cId="1816945888" sldId="271"/>
            <ac:spMk id="3" creationId="{C42286FF-BA24-4B68-848F-6571F018CC6D}"/>
          </ac:spMkLst>
        </pc:spChg>
        <pc:spChg chg="add mod">
          <ac:chgData name="Rodrigo" userId="fd8c6d91cf8bfdbb" providerId="LiveId" clId="{99EA83F8-E2D0-4ABA-9775-496A84100E01}" dt="2021-03-03T23:32:21.535" v="3695" actId="1076"/>
          <ac:spMkLst>
            <pc:docMk/>
            <pc:sldMk cId="1816945888" sldId="271"/>
            <ac:spMk id="6" creationId="{7CDA5B7A-118D-40F9-AB25-00F34D70AF29}"/>
          </ac:spMkLst>
        </pc:spChg>
        <pc:spChg chg="add mod">
          <ac:chgData name="Rodrigo" userId="fd8c6d91cf8bfdbb" providerId="LiveId" clId="{99EA83F8-E2D0-4ABA-9775-496A84100E01}" dt="2021-03-03T23:34:12.128" v="3712" actId="1076"/>
          <ac:spMkLst>
            <pc:docMk/>
            <pc:sldMk cId="1816945888" sldId="271"/>
            <ac:spMk id="7" creationId="{1A1AC6AB-D73C-4F0D-9F67-281318B9FD07}"/>
          </ac:spMkLst>
        </pc:spChg>
        <pc:spChg chg="add del mod">
          <ac:chgData name="Rodrigo" userId="fd8c6d91cf8bfdbb" providerId="LiveId" clId="{99EA83F8-E2D0-4ABA-9775-496A84100E01}" dt="2021-03-03T23:11:53.542" v="3180" actId="478"/>
          <ac:spMkLst>
            <pc:docMk/>
            <pc:sldMk cId="1816945888" sldId="271"/>
            <ac:spMk id="9" creationId="{617544A7-09DF-45CF-8C21-85CF33134EB3}"/>
          </ac:spMkLst>
        </pc:spChg>
        <pc:spChg chg="add mod">
          <ac:chgData name="Rodrigo" userId="fd8c6d91cf8bfdbb" providerId="LiveId" clId="{99EA83F8-E2D0-4ABA-9775-496A84100E01}" dt="2021-03-03T23:34:18.944" v="3713" actId="1076"/>
          <ac:spMkLst>
            <pc:docMk/>
            <pc:sldMk cId="1816945888" sldId="271"/>
            <ac:spMk id="10" creationId="{ACAF3E16-2F3B-4184-B95B-136CEF90C5A1}"/>
          </ac:spMkLst>
        </pc:spChg>
        <pc:spChg chg="add mod">
          <ac:chgData name="Rodrigo" userId="fd8c6d91cf8bfdbb" providerId="LiveId" clId="{99EA83F8-E2D0-4ABA-9775-496A84100E01}" dt="2021-03-03T23:33:27.408" v="3705" actId="1076"/>
          <ac:spMkLst>
            <pc:docMk/>
            <pc:sldMk cId="1816945888" sldId="271"/>
            <ac:spMk id="11" creationId="{4034DAFE-F785-4BD8-8F54-DD433A774B6F}"/>
          </ac:spMkLst>
        </pc:spChg>
        <pc:graphicFrameChg chg="add del mod">
          <ac:chgData name="Rodrigo" userId="fd8c6d91cf8bfdbb" providerId="LiveId" clId="{99EA83F8-E2D0-4ABA-9775-496A84100E01}" dt="2021-03-03T22:52:33.812" v="2930" actId="1032"/>
          <ac:graphicFrameMkLst>
            <pc:docMk/>
            <pc:sldMk cId="1816945888" sldId="271"/>
            <ac:graphicFrameMk id="4" creationId="{5401E4BE-F9CF-403A-A561-EB26CC0A9ADF}"/>
          </ac:graphicFrameMkLst>
        </pc:graphicFrameChg>
        <pc:graphicFrameChg chg="add del mod">
          <ac:chgData name="Rodrigo" userId="fd8c6d91cf8bfdbb" providerId="LiveId" clId="{99EA83F8-E2D0-4ABA-9775-496A84100E01}" dt="2021-03-03T22:53:13.785" v="2932" actId="1032"/>
          <ac:graphicFrameMkLst>
            <pc:docMk/>
            <pc:sldMk cId="1816945888" sldId="271"/>
            <ac:graphicFrameMk id="5" creationId="{B6441654-1846-474E-8142-1CAA54E9FB5D}"/>
          </ac:graphicFrameMkLst>
        </pc:graphicFrameChg>
        <pc:picChg chg="add mod">
          <ac:chgData name="Rodrigo" userId="fd8c6d91cf8bfdbb" providerId="LiveId" clId="{99EA83F8-E2D0-4ABA-9775-496A84100E01}" dt="2021-03-03T23:34:06.894" v="3711" actId="1076"/>
          <ac:picMkLst>
            <pc:docMk/>
            <pc:sldMk cId="1816945888" sldId="271"/>
            <ac:picMk id="1026" creationId="{613101EC-D88F-4FB3-9678-20E09924C531}"/>
          </ac:picMkLst>
        </pc:picChg>
        <pc:picChg chg="add mod">
          <ac:chgData name="Rodrigo" userId="fd8c6d91cf8bfdbb" providerId="LiveId" clId="{99EA83F8-E2D0-4ABA-9775-496A84100E01}" dt="2021-03-03T23:34:06.894" v="3711" actId="1076"/>
          <ac:picMkLst>
            <pc:docMk/>
            <pc:sldMk cId="1816945888" sldId="271"/>
            <ac:picMk id="1028" creationId="{2D0F2E37-33D7-49A7-B3DB-1FFD1F71916F}"/>
          </ac:picMkLst>
        </pc:picChg>
        <pc:picChg chg="add mod">
          <ac:chgData name="Rodrigo" userId="fd8c6d91cf8bfdbb" providerId="LiveId" clId="{99EA83F8-E2D0-4ABA-9775-496A84100E01}" dt="2021-03-03T23:34:06.894" v="3711" actId="1076"/>
          <ac:picMkLst>
            <pc:docMk/>
            <pc:sldMk cId="1816945888" sldId="271"/>
            <ac:picMk id="1030" creationId="{E7FDDF1D-46A6-4899-B9C0-005F9BD8F641}"/>
          </ac:picMkLst>
        </pc:picChg>
        <pc:picChg chg="add mod">
          <ac:chgData name="Rodrigo" userId="fd8c6d91cf8bfdbb" providerId="LiveId" clId="{99EA83F8-E2D0-4ABA-9775-496A84100E01}" dt="2021-03-03T23:34:06.894" v="3711" actId="1076"/>
          <ac:picMkLst>
            <pc:docMk/>
            <pc:sldMk cId="1816945888" sldId="271"/>
            <ac:picMk id="1032" creationId="{BB58F8B5-BEC2-4D68-A335-7D1B87278220}"/>
          </ac:picMkLst>
        </pc:picChg>
      </pc:sldChg>
      <pc:sldChg chg="addSp delSp add del setBg delDesignElem">
        <pc:chgData name="Rodrigo" userId="fd8c6d91cf8bfdbb" providerId="LiveId" clId="{99EA83F8-E2D0-4ABA-9775-496A84100E01}" dt="2021-03-03T20:53:53.225" v="2878"/>
        <pc:sldMkLst>
          <pc:docMk/>
          <pc:sldMk cId="2550462083" sldId="271"/>
        </pc:sldMkLst>
        <pc:spChg chg="add del">
          <ac:chgData name="Rodrigo" userId="fd8c6d91cf8bfdbb" providerId="LiveId" clId="{99EA83F8-E2D0-4ABA-9775-496A84100E01}" dt="2021-03-03T20:53:53.225" v="2878"/>
          <ac:spMkLst>
            <pc:docMk/>
            <pc:sldMk cId="2550462083" sldId="271"/>
            <ac:spMk id="137" creationId="{40A0F4CC-F443-40C1-B000-840650808C87}"/>
          </ac:spMkLst>
        </pc:spChg>
        <pc:spChg chg="add del">
          <ac:chgData name="Rodrigo" userId="fd8c6d91cf8bfdbb" providerId="LiveId" clId="{99EA83F8-E2D0-4ABA-9775-496A84100E01}" dt="2021-03-03T20:53:53.225" v="2878"/>
          <ac:spMkLst>
            <pc:docMk/>
            <pc:sldMk cId="2550462083" sldId="271"/>
            <ac:spMk id="139" creationId="{8FF3DAE6-FFD2-4E7C-8FB8-E958A258604D}"/>
          </ac:spMkLst>
        </pc:spChg>
        <pc:spChg chg="add del">
          <ac:chgData name="Rodrigo" userId="fd8c6d91cf8bfdbb" providerId="LiveId" clId="{99EA83F8-E2D0-4ABA-9775-496A84100E01}" dt="2021-03-03T20:53:53.225" v="2878"/>
          <ac:spMkLst>
            <pc:docMk/>
            <pc:sldMk cId="2550462083" sldId="271"/>
            <ac:spMk id="141" creationId="{A2F7A394-B482-4D36-A98E-11A3212A1F12}"/>
          </ac:spMkLst>
        </pc:spChg>
        <pc:spChg chg="add del">
          <ac:chgData name="Rodrigo" userId="fd8c6d91cf8bfdbb" providerId="LiveId" clId="{99EA83F8-E2D0-4ABA-9775-496A84100E01}" dt="2021-03-03T20:53:53.225" v="2878"/>
          <ac:spMkLst>
            <pc:docMk/>
            <pc:sldMk cId="2550462083" sldId="271"/>
            <ac:spMk id="143" creationId="{A4308965-434A-4011-8316-8ABEFFED04CD}"/>
          </ac:spMkLst>
        </pc:spChg>
      </pc:sldChg>
      <pc:sldChg chg="addSp delSp modSp add mod">
        <pc:chgData name="Rodrigo" userId="fd8c6d91cf8bfdbb" providerId="LiveId" clId="{99EA83F8-E2D0-4ABA-9775-496A84100E01}" dt="2021-03-04T01:32:35.784" v="6620" actId="20577"/>
        <pc:sldMkLst>
          <pc:docMk/>
          <pc:sldMk cId="42806075" sldId="272"/>
        </pc:sldMkLst>
        <pc:spChg chg="add del mod">
          <ac:chgData name="Rodrigo" userId="fd8c6d91cf8bfdbb" providerId="LiveId" clId="{99EA83F8-E2D0-4ABA-9775-496A84100E01}" dt="2021-03-04T01:22:55.453" v="6471"/>
          <ac:spMkLst>
            <pc:docMk/>
            <pc:sldMk cId="42806075" sldId="272"/>
            <ac:spMk id="6" creationId="{A4AB89D8-D5C9-4B26-95DA-5CF1277C2E18}"/>
          </ac:spMkLst>
        </pc:spChg>
        <pc:spChg chg="add mod">
          <ac:chgData name="Rodrigo" userId="fd8c6d91cf8bfdbb" providerId="LiveId" clId="{99EA83F8-E2D0-4ABA-9775-496A84100E01}" dt="2021-03-04T01:32:35.784" v="6620" actId="20577"/>
          <ac:spMkLst>
            <pc:docMk/>
            <pc:sldMk cId="42806075" sldId="272"/>
            <ac:spMk id="7" creationId="{E234A4A6-3AF8-4024-BECA-850B4BB4FD01}"/>
          </ac:spMkLst>
        </pc:spChg>
      </pc:sldChg>
      <pc:sldChg chg="addSp modSp add mod">
        <pc:chgData name="Rodrigo" userId="fd8c6d91cf8bfdbb" providerId="LiveId" clId="{99EA83F8-E2D0-4ABA-9775-496A84100E01}" dt="2021-03-04T01:22:47.475" v="6469" actId="1076"/>
        <pc:sldMkLst>
          <pc:docMk/>
          <pc:sldMk cId="3056372698" sldId="273"/>
        </pc:sldMkLst>
        <pc:spChg chg="add mod">
          <ac:chgData name="Rodrigo" userId="fd8c6d91cf8bfdbb" providerId="LiveId" clId="{99EA83F8-E2D0-4ABA-9775-496A84100E01}" dt="2021-03-04T01:22:47.475" v="6469" actId="1076"/>
          <ac:spMkLst>
            <pc:docMk/>
            <pc:sldMk cId="3056372698" sldId="273"/>
            <ac:spMk id="6" creationId="{4B0ADE3B-1991-4DAA-9F16-0797ED04CF2C}"/>
          </ac:spMkLst>
        </pc:spChg>
      </pc:sldChg>
      <pc:sldChg chg="addSp modSp add mod">
        <pc:chgData name="Rodrigo" userId="fd8c6d91cf8bfdbb" providerId="LiveId" clId="{99EA83F8-E2D0-4ABA-9775-496A84100E01}" dt="2021-03-04T01:20:39.913" v="6460" actId="20577"/>
        <pc:sldMkLst>
          <pc:docMk/>
          <pc:sldMk cId="2383453854" sldId="274"/>
        </pc:sldMkLst>
        <pc:spChg chg="add mod">
          <ac:chgData name="Rodrigo" userId="fd8c6d91cf8bfdbb" providerId="LiveId" clId="{99EA83F8-E2D0-4ABA-9775-496A84100E01}" dt="2021-03-04T01:20:39.913" v="6460" actId="20577"/>
          <ac:spMkLst>
            <pc:docMk/>
            <pc:sldMk cId="2383453854" sldId="274"/>
            <ac:spMk id="6" creationId="{AB7CD848-D587-47A2-AD89-E7C3FEB1EE76}"/>
          </ac:spMkLst>
        </pc:spChg>
      </pc:sldChg>
      <pc:sldChg chg="addSp modSp add mod">
        <pc:chgData name="Rodrigo" userId="fd8c6d91cf8bfdbb" providerId="LiveId" clId="{99EA83F8-E2D0-4ABA-9775-496A84100E01}" dt="2021-03-04T01:19:12.851" v="6450" actId="403"/>
        <pc:sldMkLst>
          <pc:docMk/>
          <pc:sldMk cId="47305807" sldId="275"/>
        </pc:sldMkLst>
        <pc:spChg chg="add mod">
          <ac:chgData name="Rodrigo" userId="fd8c6d91cf8bfdbb" providerId="LiveId" clId="{99EA83F8-E2D0-4ABA-9775-496A84100E01}" dt="2021-03-04T01:19:12.851" v="6450" actId="403"/>
          <ac:spMkLst>
            <pc:docMk/>
            <pc:sldMk cId="47305807" sldId="275"/>
            <ac:spMk id="6" creationId="{37373B3D-9F78-4DED-87E5-AC44BBC3D447}"/>
          </ac:spMkLst>
        </pc:spChg>
      </pc:sldChg>
      <pc:sldChg chg="modSp new mod">
        <pc:chgData name="Rodrigo" userId="fd8c6d91cf8bfdbb" providerId="LiveId" clId="{99EA83F8-E2D0-4ABA-9775-496A84100E01}" dt="2021-03-03T23:28:41.253" v="3678" actId="27636"/>
        <pc:sldMkLst>
          <pc:docMk/>
          <pc:sldMk cId="3891791099" sldId="276"/>
        </pc:sldMkLst>
        <pc:spChg chg="mod">
          <ac:chgData name="Rodrigo" userId="fd8c6d91cf8bfdbb" providerId="LiveId" clId="{99EA83F8-E2D0-4ABA-9775-496A84100E01}" dt="2021-03-03T23:23:57.273" v="3494" actId="20577"/>
          <ac:spMkLst>
            <pc:docMk/>
            <pc:sldMk cId="3891791099" sldId="276"/>
            <ac:spMk id="2" creationId="{D797844E-B240-4785-9108-3C5FB4DD9AF0}"/>
          </ac:spMkLst>
        </pc:spChg>
        <pc:spChg chg="mod">
          <ac:chgData name="Rodrigo" userId="fd8c6d91cf8bfdbb" providerId="LiveId" clId="{99EA83F8-E2D0-4ABA-9775-496A84100E01}" dt="2021-03-03T23:28:41.253" v="3678" actId="27636"/>
          <ac:spMkLst>
            <pc:docMk/>
            <pc:sldMk cId="3891791099" sldId="276"/>
            <ac:spMk id="3" creationId="{8645AB99-8ED5-4DC6-B3B4-F65C41DB3130}"/>
          </ac:spMkLst>
        </pc:spChg>
      </pc:sldChg>
      <pc:sldChg chg="addSp delSp modSp new del mod">
        <pc:chgData name="Rodrigo" userId="fd8c6d91cf8bfdbb" providerId="LiveId" clId="{99EA83F8-E2D0-4ABA-9775-496A84100E01}" dt="2021-03-04T05:25:51.670" v="8811" actId="47"/>
        <pc:sldMkLst>
          <pc:docMk/>
          <pc:sldMk cId="3921282689" sldId="277"/>
        </pc:sldMkLst>
        <pc:spChg chg="del">
          <ac:chgData name="Rodrigo" userId="fd8c6d91cf8bfdbb" providerId="LiveId" clId="{99EA83F8-E2D0-4ABA-9775-496A84100E01}" dt="2021-03-03T23:37:13.990" v="3866" actId="478"/>
          <ac:spMkLst>
            <pc:docMk/>
            <pc:sldMk cId="3921282689" sldId="277"/>
            <ac:spMk id="2" creationId="{4B8CE225-05FC-4C74-BE3D-B9730A0B6DD2}"/>
          </ac:spMkLst>
        </pc:spChg>
        <pc:spChg chg="add del mod">
          <ac:chgData name="Rodrigo" userId="fd8c6d91cf8bfdbb" providerId="LiveId" clId="{99EA83F8-E2D0-4ABA-9775-496A84100E01}" dt="2021-03-03T23:37:53.630" v="3876" actId="1076"/>
          <ac:spMkLst>
            <pc:docMk/>
            <pc:sldMk cId="3921282689" sldId="277"/>
            <ac:spMk id="3" creationId="{9E1A6923-6AE1-43F4-87F5-BA97FD1F5B2D}"/>
          </ac:spMkLst>
        </pc:spChg>
        <pc:picChg chg="add mod">
          <ac:chgData name="Rodrigo" userId="fd8c6d91cf8bfdbb" providerId="LiveId" clId="{99EA83F8-E2D0-4ABA-9775-496A84100E01}" dt="2021-03-03T23:37:27.908" v="3868" actId="1076"/>
          <ac:picMkLst>
            <pc:docMk/>
            <pc:sldMk cId="3921282689" sldId="277"/>
            <ac:picMk id="3074" creationId="{A5BFCF56-208E-4C9B-B8A3-858567FB8A7D}"/>
          </ac:picMkLst>
        </pc:picChg>
        <pc:picChg chg="add del mod">
          <ac:chgData name="Rodrigo" userId="fd8c6d91cf8bfdbb" providerId="LiveId" clId="{99EA83F8-E2D0-4ABA-9775-496A84100E01}" dt="2021-03-03T23:35:21.418" v="3719"/>
          <ac:picMkLst>
            <pc:docMk/>
            <pc:sldMk cId="3921282689" sldId="277"/>
            <ac:picMk id="3076" creationId="{488C7DD3-3784-4644-A330-13C586FADBD7}"/>
          </ac:picMkLst>
        </pc:picChg>
      </pc:sldChg>
      <pc:sldChg chg="addSp delSp modSp new mod">
        <pc:chgData name="Rodrigo" userId="fd8c6d91cf8bfdbb" providerId="LiveId" clId="{99EA83F8-E2D0-4ABA-9775-496A84100E01}" dt="2021-03-03T23:52:29.351" v="4420" actId="20577"/>
        <pc:sldMkLst>
          <pc:docMk/>
          <pc:sldMk cId="834292779" sldId="278"/>
        </pc:sldMkLst>
        <pc:spChg chg="del">
          <ac:chgData name="Rodrigo" userId="fd8c6d91cf8bfdbb" providerId="LiveId" clId="{99EA83F8-E2D0-4ABA-9775-496A84100E01}" dt="2021-03-03T23:38:21.195" v="3878" actId="478"/>
          <ac:spMkLst>
            <pc:docMk/>
            <pc:sldMk cId="834292779" sldId="278"/>
            <ac:spMk id="2" creationId="{4BA36FAC-2136-499A-8FC7-FB09C0EDFE50}"/>
          </ac:spMkLst>
        </pc:spChg>
        <pc:spChg chg="mod">
          <ac:chgData name="Rodrigo" userId="fd8c6d91cf8bfdbb" providerId="LiveId" clId="{99EA83F8-E2D0-4ABA-9775-496A84100E01}" dt="2021-03-03T23:52:06.713" v="4416" actId="20577"/>
          <ac:spMkLst>
            <pc:docMk/>
            <pc:sldMk cId="834292779" sldId="278"/>
            <ac:spMk id="3" creationId="{E64D544D-7EA5-4E2E-AC74-A077174D82B5}"/>
          </ac:spMkLst>
        </pc:spChg>
        <pc:spChg chg="add mod">
          <ac:chgData name="Rodrigo" userId="fd8c6d91cf8bfdbb" providerId="LiveId" clId="{99EA83F8-E2D0-4ABA-9775-496A84100E01}" dt="2021-03-03T23:52:29.351" v="4420" actId="20577"/>
          <ac:spMkLst>
            <pc:docMk/>
            <pc:sldMk cId="834292779" sldId="278"/>
            <ac:spMk id="4" creationId="{4BE699A6-4501-4DD4-9B80-B404E0B5ECAA}"/>
          </ac:spMkLst>
        </pc:spChg>
        <pc:picChg chg="add mod">
          <ac:chgData name="Rodrigo" userId="fd8c6d91cf8bfdbb" providerId="LiveId" clId="{99EA83F8-E2D0-4ABA-9775-496A84100E01}" dt="2021-03-03T23:39:52.348" v="3912" actId="1076"/>
          <ac:picMkLst>
            <pc:docMk/>
            <pc:sldMk cId="834292779" sldId="278"/>
            <ac:picMk id="4098" creationId="{B6559D06-216B-4809-88ED-50FD17A4DD54}"/>
          </ac:picMkLst>
        </pc:picChg>
      </pc:sldChg>
      <pc:sldChg chg="addSp delSp modSp new add del mod">
        <pc:chgData name="Rodrigo" userId="fd8c6d91cf8bfdbb" providerId="LiveId" clId="{99EA83F8-E2D0-4ABA-9775-496A84100E01}" dt="2021-03-04T01:46:29.631" v="6836" actId="14100"/>
        <pc:sldMkLst>
          <pc:docMk/>
          <pc:sldMk cId="1891733468" sldId="279"/>
        </pc:sldMkLst>
        <pc:spChg chg="mod">
          <ac:chgData name="Rodrigo" userId="fd8c6d91cf8bfdbb" providerId="LiveId" clId="{99EA83F8-E2D0-4ABA-9775-496A84100E01}" dt="2021-03-03T23:54:52.076" v="4553" actId="20577"/>
          <ac:spMkLst>
            <pc:docMk/>
            <pc:sldMk cId="1891733468" sldId="279"/>
            <ac:spMk id="2" creationId="{240A8AD2-C7A6-40D3-B957-424553B389DE}"/>
          </ac:spMkLst>
        </pc:spChg>
        <pc:spChg chg="add del mod">
          <ac:chgData name="Rodrigo" userId="fd8c6d91cf8bfdbb" providerId="LiveId" clId="{99EA83F8-E2D0-4ABA-9775-496A84100E01}" dt="2021-03-04T00:03:17.561" v="4906" actId="27636"/>
          <ac:spMkLst>
            <pc:docMk/>
            <pc:sldMk cId="1891733468" sldId="279"/>
            <ac:spMk id="3" creationId="{7824D562-CE31-4776-94C2-540B6860723C}"/>
          </ac:spMkLst>
        </pc:spChg>
        <pc:spChg chg="add del mod">
          <ac:chgData name="Rodrigo" userId="fd8c6d91cf8bfdbb" providerId="LiveId" clId="{99EA83F8-E2D0-4ABA-9775-496A84100E01}" dt="2021-03-04T00:02:53.525" v="4896" actId="21"/>
          <ac:spMkLst>
            <pc:docMk/>
            <pc:sldMk cId="1891733468" sldId="279"/>
            <ac:spMk id="5" creationId="{BA75B0D7-D4EB-48CD-88BE-1F1F36B6D9D6}"/>
          </ac:spMkLst>
        </pc:spChg>
        <pc:spChg chg="add mod">
          <ac:chgData name="Rodrigo" userId="fd8c6d91cf8bfdbb" providerId="LiveId" clId="{99EA83F8-E2D0-4ABA-9775-496A84100E01}" dt="2021-03-04T01:46:29.631" v="6836" actId="14100"/>
          <ac:spMkLst>
            <pc:docMk/>
            <pc:sldMk cId="1891733468" sldId="279"/>
            <ac:spMk id="8" creationId="{532B0C8E-0142-4508-AC6B-EDCB67A54D35}"/>
          </ac:spMkLst>
        </pc:spChg>
        <pc:picChg chg="add del mod">
          <ac:chgData name="Rodrigo" userId="fd8c6d91cf8bfdbb" providerId="LiveId" clId="{99EA83F8-E2D0-4ABA-9775-496A84100E01}" dt="2021-03-04T01:45:29.270" v="6823" actId="21"/>
          <ac:picMkLst>
            <pc:docMk/>
            <pc:sldMk cId="1891733468" sldId="279"/>
            <ac:picMk id="5122" creationId="{0C24D532-649D-4455-8D50-4ED419EECB0A}"/>
          </ac:picMkLst>
        </pc:picChg>
        <pc:picChg chg="add del">
          <ac:chgData name="Rodrigo" userId="fd8c6d91cf8bfdbb" providerId="LiveId" clId="{99EA83F8-E2D0-4ABA-9775-496A84100E01}" dt="2021-03-04T00:02:51.094" v="4894"/>
          <ac:picMkLst>
            <pc:docMk/>
            <pc:sldMk cId="1891733468" sldId="279"/>
            <ac:picMk id="5124" creationId="{2509C051-B183-4726-B627-1C74EAF400A8}"/>
          </ac:picMkLst>
        </pc:picChg>
      </pc:sldChg>
      <pc:sldChg chg="addSp delSp modSp new mod setBg">
        <pc:chgData name="Rodrigo" userId="fd8c6d91cf8bfdbb" providerId="LiveId" clId="{99EA83F8-E2D0-4ABA-9775-496A84100E01}" dt="2021-03-04T01:46:18.421" v="6835" actId="14100"/>
        <pc:sldMkLst>
          <pc:docMk/>
          <pc:sldMk cId="2672180847" sldId="280"/>
        </pc:sldMkLst>
        <pc:spChg chg="del">
          <ac:chgData name="Rodrigo" userId="fd8c6d91cf8bfdbb" providerId="LiveId" clId="{99EA83F8-E2D0-4ABA-9775-496A84100E01}" dt="2021-03-04T00:29:23.509" v="4912" actId="478"/>
          <ac:spMkLst>
            <pc:docMk/>
            <pc:sldMk cId="2672180847" sldId="280"/>
            <ac:spMk id="2" creationId="{1BAECFA8-994E-4DAE-8120-07597E175B2A}"/>
          </ac:spMkLst>
        </pc:spChg>
        <pc:spChg chg="mod ord">
          <ac:chgData name="Rodrigo" userId="fd8c6d91cf8bfdbb" providerId="LiveId" clId="{99EA83F8-E2D0-4ABA-9775-496A84100E01}" dt="2021-03-04T01:45:34.175" v="6826" actId="26606"/>
          <ac:spMkLst>
            <pc:docMk/>
            <pc:sldMk cId="2672180847" sldId="280"/>
            <ac:spMk id="3" creationId="{2303FC2C-2132-45B9-8116-07938932B055}"/>
          </ac:spMkLst>
        </pc:spChg>
        <pc:spChg chg="add del mod">
          <ac:chgData name="Rodrigo" userId="fd8c6d91cf8bfdbb" providerId="LiveId" clId="{99EA83F8-E2D0-4ABA-9775-496A84100E01}" dt="2021-03-04T00:34:10.783" v="5138" actId="478"/>
          <ac:spMkLst>
            <pc:docMk/>
            <pc:sldMk cId="2672180847" sldId="280"/>
            <ac:spMk id="4" creationId="{31547AA6-A7DA-4B5E-BFA8-85E83666ADB3}"/>
          </ac:spMkLst>
        </pc:spChg>
        <pc:spChg chg="add mod">
          <ac:chgData name="Rodrigo" userId="fd8c6d91cf8bfdbb" providerId="LiveId" clId="{99EA83F8-E2D0-4ABA-9775-496A84100E01}" dt="2021-03-04T01:46:15.282" v="6834" actId="1076"/>
          <ac:spMkLst>
            <pc:docMk/>
            <pc:sldMk cId="2672180847" sldId="280"/>
            <ac:spMk id="5" creationId="{F6067E90-1FF9-4B15-86E3-7273806681AF}"/>
          </ac:spMkLst>
        </pc:spChg>
        <pc:picChg chg="add mod">
          <ac:chgData name="Rodrigo" userId="fd8c6d91cf8bfdbb" providerId="LiveId" clId="{99EA83F8-E2D0-4ABA-9775-496A84100E01}" dt="2021-03-04T01:46:18.421" v="6835" actId="14100"/>
          <ac:picMkLst>
            <pc:docMk/>
            <pc:sldMk cId="2672180847" sldId="280"/>
            <ac:picMk id="7" creationId="{6C3A94AD-6DF3-437E-9320-2B5163B9A5B1}"/>
          </ac:picMkLst>
        </pc:picChg>
        <pc:picChg chg="add mod ord">
          <ac:chgData name="Rodrigo" userId="fd8c6d91cf8bfdbb" providerId="LiveId" clId="{99EA83F8-E2D0-4ABA-9775-496A84100E01}" dt="2021-03-04T01:46:08.753" v="6833" actId="14100"/>
          <ac:picMkLst>
            <pc:docMk/>
            <pc:sldMk cId="2672180847" sldId="280"/>
            <ac:picMk id="7170" creationId="{F629B9A3-0A98-4989-A78B-AD459774F934}"/>
          </ac:picMkLst>
        </pc:picChg>
      </pc:sldChg>
      <pc:sldChg chg="delSp modSp new mod">
        <pc:chgData name="Rodrigo" userId="fd8c6d91cf8bfdbb" providerId="LiveId" clId="{99EA83F8-E2D0-4ABA-9775-496A84100E01}" dt="2021-03-04T00:37:57.010" v="5185" actId="20577"/>
        <pc:sldMkLst>
          <pc:docMk/>
          <pc:sldMk cId="1004166450" sldId="281"/>
        </pc:sldMkLst>
        <pc:spChg chg="del">
          <ac:chgData name="Rodrigo" userId="fd8c6d91cf8bfdbb" providerId="LiveId" clId="{99EA83F8-E2D0-4ABA-9775-496A84100E01}" dt="2021-03-04T00:35:44.602" v="5157" actId="478"/>
          <ac:spMkLst>
            <pc:docMk/>
            <pc:sldMk cId="1004166450" sldId="281"/>
            <ac:spMk id="2" creationId="{E352697E-7FF3-4F0B-9E75-3AB1425F4239}"/>
          </ac:spMkLst>
        </pc:spChg>
        <pc:spChg chg="mod">
          <ac:chgData name="Rodrigo" userId="fd8c6d91cf8bfdbb" providerId="LiveId" clId="{99EA83F8-E2D0-4ABA-9775-496A84100E01}" dt="2021-03-04T00:37:57.010" v="5185" actId="20577"/>
          <ac:spMkLst>
            <pc:docMk/>
            <pc:sldMk cId="1004166450" sldId="281"/>
            <ac:spMk id="3" creationId="{1F97FE91-EED2-4971-8EB4-5E2BE2272394}"/>
          </ac:spMkLst>
        </pc:spChg>
      </pc:sldChg>
      <pc:sldChg chg="modSp add mod">
        <pc:chgData name="Rodrigo" userId="fd8c6d91cf8bfdbb" providerId="LiveId" clId="{99EA83F8-E2D0-4ABA-9775-496A84100E01}" dt="2021-03-04T00:45:20.640" v="5261" actId="20577"/>
        <pc:sldMkLst>
          <pc:docMk/>
          <pc:sldMk cId="3876965104" sldId="282"/>
        </pc:sldMkLst>
        <pc:spChg chg="mod">
          <ac:chgData name="Rodrigo" userId="fd8c6d91cf8bfdbb" providerId="LiveId" clId="{99EA83F8-E2D0-4ABA-9775-496A84100E01}" dt="2021-03-04T00:45:20.640" v="5261" actId="20577"/>
          <ac:spMkLst>
            <pc:docMk/>
            <pc:sldMk cId="3876965104" sldId="282"/>
            <ac:spMk id="3" creationId="{1F97FE91-EED2-4971-8EB4-5E2BE2272394}"/>
          </ac:spMkLst>
        </pc:spChg>
      </pc:sldChg>
      <pc:sldChg chg="modSp new mod">
        <pc:chgData name="Rodrigo" userId="fd8c6d91cf8bfdbb" providerId="LiveId" clId="{99EA83F8-E2D0-4ABA-9775-496A84100E01}" dt="2021-03-04T00:43:32.878" v="5253" actId="20577"/>
        <pc:sldMkLst>
          <pc:docMk/>
          <pc:sldMk cId="3440859672" sldId="283"/>
        </pc:sldMkLst>
        <pc:spChg chg="mod">
          <ac:chgData name="Rodrigo" userId="fd8c6d91cf8bfdbb" providerId="LiveId" clId="{99EA83F8-E2D0-4ABA-9775-496A84100E01}" dt="2021-03-04T00:43:00.365" v="5245" actId="20577"/>
          <ac:spMkLst>
            <pc:docMk/>
            <pc:sldMk cId="3440859672" sldId="283"/>
            <ac:spMk id="2" creationId="{69A669AE-6887-4F91-9A27-2DF16F9DBCE6}"/>
          </ac:spMkLst>
        </pc:spChg>
        <pc:spChg chg="mod">
          <ac:chgData name="Rodrigo" userId="fd8c6d91cf8bfdbb" providerId="LiveId" clId="{99EA83F8-E2D0-4ABA-9775-496A84100E01}" dt="2021-03-04T00:43:32.878" v="5253" actId="20577"/>
          <ac:spMkLst>
            <pc:docMk/>
            <pc:sldMk cId="3440859672" sldId="283"/>
            <ac:spMk id="3" creationId="{17789237-991A-4718-BCEE-8CE3F5FC0170}"/>
          </ac:spMkLst>
        </pc:spChg>
      </pc:sldChg>
      <pc:sldChg chg="delSp modSp new mod">
        <pc:chgData name="Rodrigo" userId="fd8c6d91cf8bfdbb" providerId="LiveId" clId="{99EA83F8-E2D0-4ABA-9775-496A84100E01}" dt="2021-03-04T00:44:55.891" v="5259"/>
        <pc:sldMkLst>
          <pc:docMk/>
          <pc:sldMk cId="3528428017" sldId="284"/>
        </pc:sldMkLst>
        <pc:spChg chg="del">
          <ac:chgData name="Rodrigo" userId="fd8c6d91cf8bfdbb" providerId="LiveId" clId="{99EA83F8-E2D0-4ABA-9775-496A84100E01}" dt="2021-03-04T00:44:36.424" v="5255" actId="478"/>
          <ac:spMkLst>
            <pc:docMk/>
            <pc:sldMk cId="3528428017" sldId="284"/>
            <ac:spMk id="2" creationId="{0272DF0D-6297-4020-AEFD-EF6C8CC50C3A}"/>
          </ac:spMkLst>
        </pc:spChg>
        <pc:spChg chg="mod">
          <ac:chgData name="Rodrigo" userId="fd8c6d91cf8bfdbb" providerId="LiveId" clId="{99EA83F8-E2D0-4ABA-9775-496A84100E01}" dt="2021-03-04T00:44:55.891" v="5259"/>
          <ac:spMkLst>
            <pc:docMk/>
            <pc:sldMk cId="3528428017" sldId="284"/>
            <ac:spMk id="3" creationId="{04DF017F-F37A-4805-B363-193F3A069E99}"/>
          </ac:spMkLst>
        </pc:spChg>
      </pc:sldChg>
      <pc:sldChg chg="delSp modSp new mod">
        <pc:chgData name="Rodrigo" userId="fd8c6d91cf8bfdbb" providerId="LiveId" clId="{99EA83F8-E2D0-4ABA-9775-496A84100E01}" dt="2021-03-04T00:50:37.944" v="5645" actId="27636"/>
        <pc:sldMkLst>
          <pc:docMk/>
          <pc:sldMk cId="3620538118" sldId="285"/>
        </pc:sldMkLst>
        <pc:spChg chg="del">
          <ac:chgData name="Rodrigo" userId="fd8c6d91cf8bfdbb" providerId="LiveId" clId="{99EA83F8-E2D0-4ABA-9775-496A84100E01}" dt="2021-03-04T00:50:33.079" v="5643" actId="478"/>
          <ac:spMkLst>
            <pc:docMk/>
            <pc:sldMk cId="3620538118" sldId="285"/>
            <ac:spMk id="2" creationId="{302D48DD-C473-4B4B-A844-3693449928F5}"/>
          </ac:spMkLst>
        </pc:spChg>
        <pc:spChg chg="mod">
          <ac:chgData name="Rodrigo" userId="fd8c6d91cf8bfdbb" providerId="LiveId" clId="{99EA83F8-E2D0-4ABA-9775-496A84100E01}" dt="2021-03-04T00:50:37.944" v="5645" actId="27636"/>
          <ac:spMkLst>
            <pc:docMk/>
            <pc:sldMk cId="3620538118" sldId="285"/>
            <ac:spMk id="3" creationId="{3F044D40-D7FA-479F-A668-6E3A7ECE784A}"/>
          </ac:spMkLst>
        </pc:spChg>
      </pc:sldChg>
      <pc:sldChg chg="modSp add mod">
        <pc:chgData name="Rodrigo" userId="fd8c6d91cf8bfdbb" providerId="LiveId" clId="{99EA83F8-E2D0-4ABA-9775-496A84100E01}" dt="2021-03-04T00:54:03.362" v="5843" actId="20577"/>
        <pc:sldMkLst>
          <pc:docMk/>
          <pc:sldMk cId="965243746" sldId="286"/>
        </pc:sldMkLst>
        <pc:spChg chg="mod">
          <ac:chgData name="Rodrigo" userId="fd8c6d91cf8bfdbb" providerId="LiveId" clId="{99EA83F8-E2D0-4ABA-9775-496A84100E01}" dt="2021-03-04T00:54:03.362" v="5843" actId="20577"/>
          <ac:spMkLst>
            <pc:docMk/>
            <pc:sldMk cId="965243746" sldId="286"/>
            <ac:spMk id="3" creationId="{3F044D40-D7FA-479F-A668-6E3A7ECE784A}"/>
          </ac:spMkLst>
        </pc:spChg>
      </pc:sldChg>
      <pc:sldChg chg="addSp delSp modSp add mod">
        <pc:chgData name="Rodrigo" userId="fd8c6d91cf8bfdbb" providerId="LiveId" clId="{99EA83F8-E2D0-4ABA-9775-496A84100E01}" dt="2021-03-04T01:03:46.985" v="6070"/>
        <pc:sldMkLst>
          <pc:docMk/>
          <pc:sldMk cId="2887036907" sldId="287"/>
        </pc:sldMkLst>
        <pc:spChg chg="add del">
          <ac:chgData name="Rodrigo" userId="fd8c6d91cf8bfdbb" providerId="LiveId" clId="{99EA83F8-E2D0-4ABA-9775-496A84100E01}" dt="2021-03-04T01:03:46.985" v="6070"/>
          <ac:spMkLst>
            <pc:docMk/>
            <pc:sldMk cId="2887036907" sldId="287"/>
            <ac:spMk id="2" creationId="{14C89913-84B5-4F8B-AB4B-7F0120A3A948}"/>
          </ac:spMkLst>
        </pc:spChg>
        <pc:spChg chg="mod">
          <ac:chgData name="Rodrigo" userId="fd8c6d91cf8bfdbb" providerId="LiveId" clId="{99EA83F8-E2D0-4ABA-9775-496A84100E01}" dt="2021-03-04T00:58:48.960" v="6066" actId="20577"/>
          <ac:spMkLst>
            <pc:docMk/>
            <pc:sldMk cId="2887036907" sldId="287"/>
            <ac:spMk id="3" creationId="{3F044D40-D7FA-479F-A668-6E3A7ECE784A}"/>
          </ac:spMkLst>
        </pc:spChg>
      </pc:sldChg>
      <pc:sldChg chg="modSp add mod">
        <pc:chgData name="Rodrigo" userId="fd8c6d91cf8bfdbb" providerId="LiveId" clId="{99EA83F8-E2D0-4ABA-9775-496A84100E01}" dt="2021-03-04T01:07:58.450" v="6337" actId="20577"/>
        <pc:sldMkLst>
          <pc:docMk/>
          <pc:sldMk cId="1864197217" sldId="288"/>
        </pc:sldMkLst>
        <pc:spChg chg="mod">
          <ac:chgData name="Rodrigo" userId="fd8c6d91cf8bfdbb" providerId="LiveId" clId="{99EA83F8-E2D0-4ABA-9775-496A84100E01}" dt="2021-03-04T01:07:58.450" v="6337" actId="20577"/>
          <ac:spMkLst>
            <pc:docMk/>
            <pc:sldMk cId="1864197217" sldId="288"/>
            <ac:spMk id="3" creationId="{3F044D40-D7FA-479F-A668-6E3A7ECE784A}"/>
          </ac:spMkLst>
        </pc:spChg>
      </pc:sldChg>
      <pc:sldChg chg="new del">
        <pc:chgData name="Rodrigo" userId="fd8c6d91cf8bfdbb" providerId="LiveId" clId="{99EA83F8-E2D0-4ABA-9775-496A84100E01}" dt="2021-03-04T01:03:43.098" v="6068" actId="680"/>
        <pc:sldMkLst>
          <pc:docMk/>
          <pc:sldMk cId="2122490053" sldId="288"/>
        </pc:sldMkLst>
      </pc:sldChg>
      <pc:sldChg chg="delSp add del setBg delDesignElem">
        <pc:chgData name="Rodrigo" userId="fd8c6d91cf8bfdbb" providerId="LiveId" clId="{99EA83F8-E2D0-4ABA-9775-496A84100E01}" dt="2021-03-04T01:13:20.357" v="6384" actId="47"/>
        <pc:sldMkLst>
          <pc:docMk/>
          <pc:sldMk cId="1177435111" sldId="289"/>
        </pc:sldMkLst>
        <pc:spChg chg="del">
          <ac:chgData name="Rodrigo" userId="fd8c6d91cf8bfdbb" providerId="LiveId" clId="{99EA83F8-E2D0-4ABA-9775-496A84100E01}" dt="2021-03-04T01:13:15.069" v="6383"/>
          <ac:spMkLst>
            <pc:docMk/>
            <pc:sldMk cId="1177435111" sldId="289"/>
            <ac:spMk id="137" creationId="{40A0F4CC-F443-40C1-B000-840650808C87}"/>
          </ac:spMkLst>
        </pc:spChg>
        <pc:spChg chg="del">
          <ac:chgData name="Rodrigo" userId="fd8c6d91cf8bfdbb" providerId="LiveId" clId="{99EA83F8-E2D0-4ABA-9775-496A84100E01}" dt="2021-03-04T01:13:15.069" v="6383"/>
          <ac:spMkLst>
            <pc:docMk/>
            <pc:sldMk cId="1177435111" sldId="289"/>
            <ac:spMk id="139" creationId="{8FF3DAE6-FFD2-4E7C-8FB8-E958A258604D}"/>
          </ac:spMkLst>
        </pc:spChg>
        <pc:spChg chg="del">
          <ac:chgData name="Rodrigo" userId="fd8c6d91cf8bfdbb" providerId="LiveId" clId="{99EA83F8-E2D0-4ABA-9775-496A84100E01}" dt="2021-03-04T01:13:15.069" v="6383"/>
          <ac:spMkLst>
            <pc:docMk/>
            <pc:sldMk cId="1177435111" sldId="289"/>
            <ac:spMk id="141" creationId="{A2F7A394-B482-4D36-A98E-11A3212A1F12}"/>
          </ac:spMkLst>
        </pc:spChg>
        <pc:spChg chg="del">
          <ac:chgData name="Rodrigo" userId="fd8c6d91cf8bfdbb" providerId="LiveId" clId="{99EA83F8-E2D0-4ABA-9775-496A84100E01}" dt="2021-03-04T01:13:15.069" v="6383"/>
          <ac:spMkLst>
            <pc:docMk/>
            <pc:sldMk cId="1177435111" sldId="289"/>
            <ac:spMk id="143" creationId="{A4308965-434A-4011-8316-8ABEFFED04CD}"/>
          </ac:spMkLst>
        </pc:spChg>
      </pc:sldChg>
      <pc:sldChg chg="addSp modSp add">
        <pc:chgData name="Rodrigo" userId="fd8c6d91cf8bfdbb" providerId="LiveId" clId="{99EA83F8-E2D0-4ABA-9775-496A84100E01}" dt="2021-03-04T03:34:39.549" v="7228" actId="1076"/>
        <pc:sldMkLst>
          <pc:docMk/>
          <pc:sldMk cId="2031607525" sldId="289"/>
        </pc:sldMkLst>
        <pc:picChg chg="add mod">
          <ac:chgData name="Rodrigo" userId="fd8c6d91cf8bfdbb" providerId="LiveId" clId="{99EA83F8-E2D0-4ABA-9775-496A84100E01}" dt="2021-03-04T03:34:35.475" v="7227" actId="1076"/>
          <ac:picMkLst>
            <pc:docMk/>
            <pc:sldMk cId="2031607525" sldId="289"/>
            <ac:picMk id="7" creationId="{76C20410-E558-4B26-88AF-EC5FB136B64C}"/>
          </ac:picMkLst>
        </pc:picChg>
        <pc:picChg chg="add mod">
          <ac:chgData name="Rodrigo" userId="fd8c6d91cf8bfdbb" providerId="LiveId" clId="{99EA83F8-E2D0-4ABA-9775-496A84100E01}" dt="2021-03-04T03:34:39.549" v="7228" actId="1076"/>
          <ac:picMkLst>
            <pc:docMk/>
            <pc:sldMk cId="2031607525" sldId="289"/>
            <ac:picMk id="14338" creationId="{D17783D1-BA21-4CE2-B31E-A797C7F715D5}"/>
          </ac:picMkLst>
        </pc:picChg>
      </pc:sldChg>
      <pc:sldChg chg="addSp modSp add mod">
        <pc:chgData name="Rodrigo" userId="fd8c6d91cf8bfdbb" providerId="LiveId" clId="{99EA83F8-E2D0-4ABA-9775-496A84100E01}" dt="2021-03-04T01:36:10.163" v="6751" actId="20577"/>
        <pc:sldMkLst>
          <pc:docMk/>
          <pc:sldMk cId="1051380786" sldId="290"/>
        </pc:sldMkLst>
        <pc:spChg chg="add mod">
          <ac:chgData name="Rodrigo" userId="fd8c6d91cf8bfdbb" providerId="LiveId" clId="{99EA83F8-E2D0-4ABA-9775-496A84100E01}" dt="2021-03-04T01:36:10.163" v="6751" actId="20577"/>
          <ac:spMkLst>
            <pc:docMk/>
            <pc:sldMk cId="1051380786" sldId="290"/>
            <ac:spMk id="6" creationId="{6D43EEF8-AA4E-4D91-ADC4-57D32BB933E7}"/>
          </ac:spMkLst>
        </pc:spChg>
      </pc:sldChg>
      <pc:sldChg chg="addSp delSp modSp add mod">
        <pc:chgData name="Rodrigo" userId="fd8c6d91cf8bfdbb" providerId="LiveId" clId="{99EA83F8-E2D0-4ABA-9775-496A84100E01}" dt="2021-03-04T01:31:10.086" v="6612" actId="790"/>
        <pc:sldMkLst>
          <pc:docMk/>
          <pc:sldMk cId="1954896313" sldId="291"/>
        </pc:sldMkLst>
        <pc:spChg chg="add del mod">
          <ac:chgData name="Rodrigo" userId="fd8c6d91cf8bfdbb" providerId="LiveId" clId="{99EA83F8-E2D0-4ABA-9775-496A84100E01}" dt="2021-03-04T01:28:49.181" v="6522"/>
          <ac:spMkLst>
            <pc:docMk/>
            <pc:sldMk cId="1954896313" sldId="291"/>
            <ac:spMk id="2" creationId="{C90BCC82-70F8-403C-89AA-5CBE1F0E137F}"/>
          </ac:spMkLst>
        </pc:spChg>
        <pc:spChg chg="add mod">
          <ac:chgData name="Rodrigo" userId="fd8c6d91cf8bfdbb" providerId="LiveId" clId="{99EA83F8-E2D0-4ABA-9775-496A84100E01}" dt="2021-03-04T01:31:10.086" v="6612" actId="790"/>
          <ac:spMkLst>
            <pc:docMk/>
            <pc:sldMk cId="1954896313" sldId="291"/>
            <ac:spMk id="7" creationId="{CE7F4B51-40FA-4DC8-BA8F-791A35BED16C}"/>
          </ac:spMkLst>
        </pc:spChg>
      </pc:sldChg>
      <pc:sldChg chg="addSp modSp add mod">
        <pc:chgData name="Rodrigo" userId="fd8c6d91cf8bfdbb" providerId="LiveId" clId="{99EA83F8-E2D0-4ABA-9775-496A84100E01}" dt="2021-03-04T01:27:38.669" v="6520"/>
        <pc:sldMkLst>
          <pc:docMk/>
          <pc:sldMk cId="1712464420" sldId="292"/>
        </pc:sldMkLst>
        <pc:spChg chg="add mod">
          <ac:chgData name="Rodrigo" userId="fd8c6d91cf8bfdbb" providerId="LiveId" clId="{99EA83F8-E2D0-4ABA-9775-496A84100E01}" dt="2021-03-04T01:27:38.669" v="6520"/>
          <ac:spMkLst>
            <pc:docMk/>
            <pc:sldMk cId="1712464420" sldId="292"/>
            <ac:spMk id="6" creationId="{FC030289-A211-41E4-BDB4-71ED93D42CB0}"/>
          </ac:spMkLst>
        </pc:spChg>
      </pc:sldChg>
      <pc:sldChg chg="addSp modSp add mod">
        <pc:chgData name="Rodrigo" userId="fd8c6d91cf8bfdbb" providerId="LiveId" clId="{99EA83F8-E2D0-4ABA-9775-496A84100E01}" dt="2021-03-04T04:10:31.118" v="8042" actId="20577"/>
        <pc:sldMkLst>
          <pc:docMk/>
          <pc:sldMk cId="653724571" sldId="293"/>
        </pc:sldMkLst>
        <pc:spChg chg="add mod">
          <ac:chgData name="Rodrigo" userId="fd8c6d91cf8bfdbb" providerId="LiveId" clId="{99EA83F8-E2D0-4ABA-9775-496A84100E01}" dt="2021-03-04T04:02:22.430" v="7927" actId="1076"/>
          <ac:spMkLst>
            <pc:docMk/>
            <pc:sldMk cId="653724571" sldId="293"/>
            <ac:spMk id="2" creationId="{145931B8-A432-4520-B385-7C227547277C}"/>
          </ac:spMkLst>
        </pc:spChg>
        <pc:spChg chg="add mod">
          <ac:chgData name="Rodrigo" userId="fd8c6d91cf8bfdbb" providerId="LiveId" clId="{99EA83F8-E2D0-4ABA-9775-496A84100E01}" dt="2021-03-04T04:10:31.118" v="8042" actId="20577"/>
          <ac:spMkLst>
            <pc:docMk/>
            <pc:sldMk cId="653724571" sldId="293"/>
            <ac:spMk id="7" creationId="{618BE155-4167-486D-98AF-A63C246ABD52}"/>
          </ac:spMkLst>
        </pc:spChg>
      </pc:sldChg>
      <pc:sldChg chg="addSp modSp add mod">
        <pc:chgData name="Rodrigo" userId="fd8c6d91cf8bfdbb" providerId="LiveId" clId="{99EA83F8-E2D0-4ABA-9775-496A84100E01}" dt="2021-03-04T03:41:00.247" v="7513" actId="1076"/>
        <pc:sldMkLst>
          <pc:docMk/>
          <pc:sldMk cId="2840683782" sldId="294"/>
        </pc:sldMkLst>
        <pc:spChg chg="add mod">
          <ac:chgData name="Rodrigo" userId="fd8c6d91cf8bfdbb" providerId="LiveId" clId="{99EA83F8-E2D0-4ABA-9775-496A84100E01}" dt="2021-03-04T03:41:00.247" v="7513" actId="1076"/>
          <ac:spMkLst>
            <pc:docMk/>
            <pc:sldMk cId="2840683782" sldId="294"/>
            <ac:spMk id="7" creationId="{9B3B5D51-AFE9-4845-AC5B-3390E0587461}"/>
          </ac:spMkLst>
        </pc:spChg>
        <pc:picChg chg="add mod">
          <ac:chgData name="Rodrigo" userId="fd8c6d91cf8bfdbb" providerId="LiveId" clId="{99EA83F8-E2D0-4ABA-9775-496A84100E01}" dt="2021-03-04T03:40:55.139" v="7512" actId="1076"/>
          <ac:picMkLst>
            <pc:docMk/>
            <pc:sldMk cId="2840683782" sldId="294"/>
            <ac:picMk id="6" creationId="{AD9091FE-02E6-4193-AB0C-756C3E15AD3B}"/>
          </ac:picMkLst>
        </pc:picChg>
      </pc:sldChg>
      <pc:sldChg chg="addSp delSp modSp add mod ord">
        <pc:chgData name="Rodrigo" userId="fd8c6d91cf8bfdbb" providerId="LiveId" clId="{99EA83F8-E2D0-4ABA-9775-496A84100E01}" dt="2021-03-04T03:46:50.874" v="7857" actId="20577"/>
        <pc:sldMkLst>
          <pc:docMk/>
          <pc:sldMk cId="3608894607" sldId="295"/>
        </pc:sldMkLst>
        <pc:spChg chg="add del mod">
          <ac:chgData name="Rodrigo" userId="fd8c6d91cf8bfdbb" providerId="LiveId" clId="{99EA83F8-E2D0-4ABA-9775-496A84100E01}" dt="2021-03-04T03:46:50.874" v="7857" actId="20577"/>
          <ac:spMkLst>
            <pc:docMk/>
            <pc:sldMk cId="3608894607" sldId="295"/>
            <ac:spMk id="6" creationId="{121EB391-F71E-48C8-8230-2E3A935392C8}"/>
          </ac:spMkLst>
        </pc:spChg>
        <pc:picChg chg="add del mod">
          <ac:chgData name="Rodrigo" userId="fd8c6d91cf8bfdbb" providerId="LiveId" clId="{99EA83F8-E2D0-4ABA-9775-496A84100E01}" dt="2021-03-04T03:36:48.549" v="7233"/>
          <ac:picMkLst>
            <pc:docMk/>
            <pc:sldMk cId="3608894607" sldId="295"/>
            <ac:picMk id="2" creationId="{F74510FB-8C3E-4511-93F3-472E39B71B61}"/>
          </ac:picMkLst>
        </pc:picChg>
        <pc:picChg chg="add del mod">
          <ac:chgData name="Rodrigo" userId="fd8c6d91cf8bfdbb" providerId="LiveId" clId="{99EA83F8-E2D0-4ABA-9775-496A84100E01}" dt="2021-03-04T03:37:13.878" v="7240" actId="21"/>
          <ac:picMkLst>
            <pc:docMk/>
            <pc:sldMk cId="3608894607" sldId="295"/>
            <ac:picMk id="3" creationId="{F1575E2B-5002-4594-A89C-D62269348230}"/>
          </ac:picMkLst>
        </pc:picChg>
      </pc:sldChg>
      <pc:sldChg chg="modSp new mod">
        <pc:chgData name="Rodrigo" userId="fd8c6d91cf8bfdbb" providerId="LiveId" clId="{99EA83F8-E2D0-4ABA-9775-496A84100E01}" dt="2021-03-04T03:59:03.678" v="7901" actId="20577"/>
        <pc:sldMkLst>
          <pc:docMk/>
          <pc:sldMk cId="2622844392" sldId="296"/>
        </pc:sldMkLst>
        <pc:spChg chg="mod">
          <ac:chgData name="Rodrigo" userId="fd8c6d91cf8bfdbb" providerId="LiveId" clId="{99EA83F8-E2D0-4ABA-9775-496A84100E01}" dt="2021-03-04T03:59:03.678" v="7901" actId="20577"/>
          <ac:spMkLst>
            <pc:docMk/>
            <pc:sldMk cId="2622844392" sldId="296"/>
            <ac:spMk id="2" creationId="{90287C79-72F5-4930-91FE-3ABC714D9DA8}"/>
          </ac:spMkLst>
        </pc:spChg>
        <pc:spChg chg="mod">
          <ac:chgData name="Rodrigo" userId="fd8c6d91cf8bfdbb" providerId="LiveId" clId="{99EA83F8-E2D0-4ABA-9775-496A84100E01}" dt="2021-03-04T01:51:46.504" v="7202" actId="20577"/>
          <ac:spMkLst>
            <pc:docMk/>
            <pc:sldMk cId="2622844392" sldId="296"/>
            <ac:spMk id="3" creationId="{22A1D242-2CC5-4BEC-A082-2750242CEB6F}"/>
          </ac:spMkLst>
        </pc:spChg>
      </pc:sldChg>
      <pc:sldChg chg="addSp delSp modSp add mod">
        <pc:chgData name="Rodrigo" userId="fd8c6d91cf8bfdbb" providerId="LiveId" clId="{99EA83F8-E2D0-4ABA-9775-496A84100E01}" dt="2021-03-04T03:58:45.699" v="7900" actId="6549"/>
        <pc:sldMkLst>
          <pc:docMk/>
          <pc:sldMk cId="2519967503" sldId="297"/>
        </pc:sldMkLst>
        <pc:spChg chg="add mod">
          <ac:chgData name="Rodrigo" userId="fd8c6d91cf8bfdbb" providerId="LiveId" clId="{99EA83F8-E2D0-4ABA-9775-496A84100E01}" dt="2021-03-04T03:58:45.699" v="7900" actId="6549"/>
          <ac:spMkLst>
            <pc:docMk/>
            <pc:sldMk cId="2519967503" sldId="297"/>
            <ac:spMk id="6" creationId="{CEB4AE33-F294-40CF-AC34-E22629C5693D}"/>
          </ac:spMkLst>
        </pc:spChg>
        <pc:spChg chg="add del mod">
          <ac:chgData name="Rodrigo" userId="fd8c6d91cf8bfdbb" providerId="LiveId" clId="{99EA83F8-E2D0-4ABA-9775-496A84100E01}" dt="2021-03-04T03:57:19.391" v="7860"/>
          <ac:spMkLst>
            <pc:docMk/>
            <pc:sldMk cId="2519967503" sldId="297"/>
            <ac:spMk id="7" creationId="{1E9AAD16-F5D5-4F12-8B58-2A811AC6E205}"/>
          </ac:spMkLst>
        </pc:spChg>
      </pc:sldChg>
      <pc:sldChg chg="addSp delSp modSp add mod">
        <pc:chgData name="Rodrigo" userId="fd8c6d91cf8bfdbb" providerId="LiveId" clId="{99EA83F8-E2D0-4ABA-9775-496A84100E01}" dt="2021-03-04T05:04:09.732" v="8504" actId="20577"/>
        <pc:sldMkLst>
          <pc:docMk/>
          <pc:sldMk cId="2398597017" sldId="298"/>
        </pc:sldMkLst>
        <pc:spChg chg="add mod">
          <ac:chgData name="Rodrigo" userId="fd8c6d91cf8bfdbb" providerId="LiveId" clId="{99EA83F8-E2D0-4ABA-9775-496A84100E01}" dt="2021-03-04T05:04:09.732" v="8504" actId="20577"/>
          <ac:spMkLst>
            <pc:docMk/>
            <pc:sldMk cId="2398597017" sldId="298"/>
            <ac:spMk id="6" creationId="{2F7C192B-0A3D-4463-AF30-DB0C0D3A1F25}"/>
          </ac:spMkLst>
        </pc:spChg>
        <pc:spChg chg="add del mod">
          <ac:chgData name="Rodrigo" userId="fd8c6d91cf8bfdbb" providerId="LiveId" clId="{99EA83F8-E2D0-4ABA-9775-496A84100E01}" dt="2021-03-04T05:01:05.661" v="8462"/>
          <ac:spMkLst>
            <pc:docMk/>
            <pc:sldMk cId="2398597017" sldId="298"/>
            <ac:spMk id="7" creationId="{04D51F8F-8049-4289-AE29-10976A37D420}"/>
          </ac:spMkLst>
        </pc:spChg>
      </pc:sldChg>
      <pc:sldChg chg="addSp modSp add mod">
        <pc:chgData name="Rodrigo" userId="fd8c6d91cf8bfdbb" providerId="LiveId" clId="{99EA83F8-E2D0-4ABA-9775-496A84100E01}" dt="2021-03-04T04:36:12.180" v="8449" actId="20577"/>
        <pc:sldMkLst>
          <pc:docMk/>
          <pc:sldMk cId="2697087129" sldId="299"/>
        </pc:sldMkLst>
        <pc:spChg chg="add mod">
          <ac:chgData name="Rodrigo" userId="fd8c6d91cf8bfdbb" providerId="LiveId" clId="{99EA83F8-E2D0-4ABA-9775-496A84100E01}" dt="2021-03-04T04:36:12.180" v="8449" actId="20577"/>
          <ac:spMkLst>
            <pc:docMk/>
            <pc:sldMk cId="2697087129" sldId="299"/>
            <ac:spMk id="6" creationId="{88D5A935-FB22-4346-87F2-D0A93D1E4FB3}"/>
          </ac:spMkLst>
        </pc:spChg>
      </pc:sldChg>
      <pc:sldChg chg="addSp modSp add mod">
        <pc:chgData name="Rodrigo" userId="fd8c6d91cf8bfdbb" providerId="LiveId" clId="{99EA83F8-E2D0-4ABA-9775-496A84100E01}" dt="2021-03-04T04:20:30.997" v="8291" actId="27636"/>
        <pc:sldMkLst>
          <pc:docMk/>
          <pc:sldMk cId="2982441330" sldId="300"/>
        </pc:sldMkLst>
        <pc:spChg chg="add mod">
          <ac:chgData name="Rodrigo" userId="fd8c6d91cf8bfdbb" providerId="LiveId" clId="{99EA83F8-E2D0-4ABA-9775-496A84100E01}" dt="2021-03-04T04:20:30.997" v="8291" actId="27636"/>
          <ac:spMkLst>
            <pc:docMk/>
            <pc:sldMk cId="2982441330" sldId="300"/>
            <ac:spMk id="6" creationId="{82B4551B-B63B-4F42-999E-3565D0CB1DC2}"/>
          </ac:spMkLst>
        </pc:spChg>
      </pc:sldChg>
      <pc:sldChg chg="addSp modSp add mod">
        <pc:chgData name="Rodrigo" userId="fd8c6d91cf8bfdbb" providerId="LiveId" clId="{99EA83F8-E2D0-4ABA-9775-496A84100E01}" dt="2021-03-04T04:15:11.601" v="8165" actId="1076"/>
        <pc:sldMkLst>
          <pc:docMk/>
          <pc:sldMk cId="813351231" sldId="301"/>
        </pc:sldMkLst>
        <pc:spChg chg="add mod">
          <ac:chgData name="Rodrigo" userId="fd8c6d91cf8bfdbb" providerId="LiveId" clId="{99EA83F8-E2D0-4ABA-9775-496A84100E01}" dt="2021-03-04T04:15:11.601" v="8165" actId="1076"/>
          <ac:spMkLst>
            <pc:docMk/>
            <pc:sldMk cId="813351231" sldId="301"/>
            <ac:spMk id="6" creationId="{7D7B8CCB-A0F1-4ED7-87F3-0F8E49E7B4F4}"/>
          </ac:spMkLst>
        </pc:spChg>
      </pc:sldChg>
      <pc:sldChg chg="addSp delSp modSp add mod">
        <pc:chgData name="Rodrigo" userId="fd8c6d91cf8bfdbb" providerId="LiveId" clId="{99EA83F8-E2D0-4ABA-9775-496A84100E01}" dt="2021-03-04T05:52:01.925" v="9114" actId="6549"/>
        <pc:sldMkLst>
          <pc:docMk/>
          <pc:sldMk cId="300072556" sldId="302"/>
        </pc:sldMkLst>
        <pc:spChg chg="add mod">
          <ac:chgData name="Rodrigo" userId="fd8c6d91cf8bfdbb" providerId="LiveId" clId="{99EA83F8-E2D0-4ABA-9775-496A84100E01}" dt="2021-03-04T05:52:01.925" v="9114" actId="6549"/>
          <ac:spMkLst>
            <pc:docMk/>
            <pc:sldMk cId="300072556" sldId="302"/>
            <ac:spMk id="6" creationId="{52EFF7DC-1404-42DA-818F-C2C9CA29E226}"/>
          </ac:spMkLst>
        </pc:spChg>
        <pc:spChg chg="add del mod">
          <ac:chgData name="Rodrigo" userId="fd8c6d91cf8bfdbb" providerId="LiveId" clId="{99EA83F8-E2D0-4ABA-9775-496A84100E01}" dt="2021-03-04T05:47:20.999" v="9048"/>
          <ac:spMkLst>
            <pc:docMk/>
            <pc:sldMk cId="300072556" sldId="302"/>
            <ac:spMk id="7" creationId="{2CF96FBD-E1D8-4061-97A7-7990709CCB96}"/>
          </ac:spMkLst>
        </pc:spChg>
      </pc:sldChg>
      <pc:sldChg chg="addSp delSp modSp add mod modAnim">
        <pc:chgData name="Rodrigo" userId="fd8c6d91cf8bfdbb" providerId="LiveId" clId="{99EA83F8-E2D0-4ABA-9775-496A84100E01}" dt="2021-03-04T05:36:42.803" v="9041" actId="1076"/>
        <pc:sldMkLst>
          <pc:docMk/>
          <pc:sldMk cId="1669097236" sldId="303"/>
        </pc:sldMkLst>
        <pc:spChg chg="add del mod">
          <ac:chgData name="Rodrigo" userId="fd8c6d91cf8bfdbb" providerId="LiveId" clId="{99EA83F8-E2D0-4ABA-9775-496A84100E01}" dt="2021-03-04T05:36:25.142" v="9038" actId="478"/>
          <ac:spMkLst>
            <pc:docMk/>
            <pc:sldMk cId="1669097236" sldId="303"/>
            <ac:spMk id="2" creationId="{011ACB00-C903-4905-B982-6E64D04CAE06}"/>
          </ac:spMkLst>
        </pc:spChg>
        <pc:picChg chg="add mod">
          <ac:chgData name="Rodrigo" userId="fd8c6d91cf8bfdbb" providerId="LiveId" clId="{99EA83F8-E2D0-4ABA-9775-496A84100E01}" dt="2021-03-04T05:36:42.803" v="9041" actId="1076"/>
          <ac:picMkLst>
            <pc:docMk/>
            <pc:sldMk cId="1669097236" sldId="303"/>
            <ac:picMk id="3" creationId="{50A14EDE-39BB-4DB9-AD0F-EDF5803E415D}"/>
          </ac:picMkLst>
        </pc:picChg>
      </pc:sldChg>
      <pc:sldChg chg="addSp modSp add mod">
        <pc:chgData name="Rodrigo" userId="fd8c6d91cf8bfdbb" providerId="LiveId" clId="{99EA83F8-E2D0-4ABA-9775-496A84100E01}" dt="2021-03-04T05:33:20.285" v="9034" actId="27636"/>
        <pc:sldMkLst>
          <pc:docMk/>
          <pc:sldMk cId="2922004430" sldId="304"/>
        </pc:sldMkLst>
        <pc:spChg chg="add mod">
          <ac:chgData name="Rodrigo" userId="fd8c6d91cf8bfdbb" providerId="LiveId" clId="{99EA83F8-E2D0-4ABA-9775-496A84100E01}" dt="2021-03-04T05:33:20.285" v="9034" actId="27636"/>
          <ac:spMkLst>
            <pc:docMk/>
            <pc:sldMk cId="2922004430" sldId="304"/>
            <ac:spMk id="6" creationId="{C1A24258-F28B-43C5-B67B-9D59D66ADA61}"/>
          </ac:spMkLst>
        </pc:spChg>
      </pc:sldChg>
      <pc:sldChg chg="addSp modSp add mod">
        <pc:chgData name="Rodrigo" userId="fd8c6d91cf8bfdbb" providerId="LiveId" clId="{99EA83F8-E2D0-4ABA-9775-496A84100E01}" dt="2021-03-04T05:09:48.115" v="8511" actId="20577"/>
        <pc:sldMkLst>
          <pc:docMk/>
          <pc:sldMk cId="883085272" sldId="305"/>
        </pc:sldMkLst>
        <pc:spChg chg="add mod">
          <ac:chgData name="Rodrigo" userId="fd8c6d91cf8bfdbb" providerId="LiveId" clId="{99EA83F8-E2D0-4ABA-9775-496A84100E01}" dt="2021-03-04T05:09:48.115" v="8511" actId="20577"/>
          <ac:spMkLst>
            <pc:docMk/>
            <pc:sldMk cId="883085272" sldId="305"/>
            <ac:spMk id="6" creationId="{71164A5D-3DA4-439B-8DCF-62C80D82F0A2}"/>
          </ac:spMkLst>
        </pc:spChg>
      </pc:sldChg>
      <pc:sldChg chg="modSp new mod">
        <pc:chgData name="Rodrigo" userId="fd8c6d91cf8bfdbb" providerId="LiveId" clId="{99EA83F8-E2D0-4ABA-9775-496A84100E01}" dt="2021-03-04T05:22:17.752" v="8793" actId="20577"/>
        <pc:sldMkLst>
          <pc:docMk/>
          <pc:sldMk cId="3389553969" sldId="306"/>
        </pc:sldMkLst>
        <pc:spChg chg="mod">
          <ac:chgData name="Rodrigo" userId="fd8c6d91cf8bfdbb" providerId="LiveId" clId="{99EA83F8-E2D0-4ABA-9775-496A84100E01}" dt="2021-03-04T05:11:05.224" v="8547" actId="20577"/>
          <ac:spMkLst>
            <pc:docMk/>
            <pc:sldMk cId="3389553969" sldId="306"/>
            <ac:spMk id="2" creationId="{FCD07E79-2313-4B65-B86C-3708F683B5C4}"/>
          </ac:spMkLst>
        </pc:spChg>
        <pc:spChg chg="mod">
          <ac:chgData name="Rodrigo" userId="fd8c6d91cf8bfdbb" providerId="LiveId" clId="{99EA83F8-E2D0-4ABA-9775-496A84100E01}" dt="2021-03-04T05:22:17.752" v="8793" actId="20577"/>
          <ac:spMkLst>
            <pc:docMk/>
            <pc:sldMk cId="3389553969" sldId="306"/>
            <ac:spMk id="3" creationId="{402C1BDE-80AB-40A0-B229-C09F1CDF85D4}"/>
          </ac:spMkLst>
        </pc:spChg>
      </pc:sldChg>
      <pc:sldChg chg="addSp delSp modSp add mod ord">
        <pc:chgData name="Rodrigo" userId="fd8c6d91cf8bfdbb" providerId="LiveId" clId="{99EA83F8-E2D0-4ABA-9775-496A84100E01}" dt="2021-03-04T06:34:24.903" v="9608" actId="14100"/>
        <pc:sldMkLst>
          <pc:docMk/>
          <pc:sldMk cId="4008788046" sldId="307"/>
        </pc:sldMkLst>
        <pc:spChg chg="add del mod">
          <ac:chgData name="Rodrigo" userId="fd8c6d91cf8bfdbb" providerId="LiveId" clId="{99EA83F8-E2D0-4ABA-9775-496A84100E01}" dt="2021-03-04T06:30:22.408" v="9558" actId="478"/>
          <ac:spMkLst>
            <pc:docMk/>
            <pc:sldMk cId="4008788046" sldId="307"/>
            <ac:spMk id="3" creationId="{67FF89E6-AD8A-468C-A4C6-5B420675BA43}"/>
          </ac:spMkLst>
        </pc:spChg>
        <pc:spChg chg="add del mod">
          <ac:chgData name="Rodrigo" userId="fd8c6d91cf8bfdbb" providerId="LiveId" clId="{99EA83F8-E2D0-4ABA-9775-496A84100E01}" dt="2021-03-04T06:30:15.969" v="9557" actId="478"/>
          <ac:spMkLst>
            <pc:docMk/>
            <pc:sldMk cId="4008788046" sldId="307"/>
            <ac:spMk id="6" creationId="{70302393-2B8D-4FB1-B661-CB36642B4D5F}"/>
          </ac:spMkLst>
        </pc:spChg>
        <pc:spChg chg="add mod">
          <ac:chgData name="Rodrigo" userId="fd8c6d91cf8bfdbb" providerId="LiveId" clId="{99EA83F8-E2D0-4ABA-9775-496A84100E01}" dt="2021-03-04T06:34:24.903" v="9608" actId="14100"/>
          <ac:spMkLst>
            <pc:docMk/>
            <pc:sldMk cId="4008788046" sldId="307"/>
            <ac:spMk id="9" creationId="{37D3E7ED-DA25-41F1-91A0-0E6DA05CA479}"/>
          </ac:spMkLst>
        </pc:spChg>
      </pc:sldChg>
      <pc:sldChg chg="addSp modSp add mod">
        <pc:chgData name="Rodrigo" userId="fd8c6d91cf8bfdbb" providerId="LiveId" clId="{99EA83F8-E2D0-4ABA-9775-496A84100E01}" dt="2021-03-04T06:21:38.078" v="9391" actId="20577"/>
        <pc:sldMkLst>
          <pc:docMk/>
          <pc:sldMk cId="948562722" sldId="308"/>
        </pc:sldMkLst>
        <pc:spChg chg="add mod">
          <ac:chgData name="Rodrigo" userId="fd8c6d91cf8bfdbb" providerId="LiveId" clId="{99EA83F8-E2D0-4ABA-9775-496A84100E01}" dt="2021-03-04T06:21:38.078" v="9391" actId="20577"/>
          <ac:spMkLst>
            <pc:docMk/>
            <pc:sldMk cId="948562722" sldId="308"/>
            <ac:spMk id="6" creationId="{C4E2BC38-0ED9-431B-88A2-E8C1987C30FA}"/>
          </ac:spMkLst>
        </pc:spChg>
      </pc:sldChg>
      <pc:sldChg chg="addSp modSp add mod ord">
        <pc:chgData name="Rodrigo" userId="fd8c6d91cf8bfdbb" providerId="LiveId" clId="{99EA83F8-E2D0-4ABA-9775-496A84100E01}" dt="2021-03-04T06:00:20.784" v="9220" actId="20577"/>
        <pc:sldMkLst>
          <pc:docMk/>
          <pc:sldMk cId="835017116" sldId="309"/>
        </pc:sldMkLst>
        <pc:spChg chg="add mod">
          <ac:chgData name="Rodrigo" userId="fd8c6d91cf8bfdbb" providerId="LiveId" clId="{99EA83F8-E2D0-4ABA-9775-496A84100E01}" dt="2021-03-04T06:00:20.784" v="9220" actId="20577"/>
          <ac:spMkLst>
            <pc:docMk/>
            <pc:sldMk cId="835017116" sldId="309"/>
            <ac:spMk id="6" creationId="{5E164CD8-5936-4B6B-857D-296E243CE39A}"/>
          </ac:spMkLst>
        </pc:spChg>
      </pc:sldChg>
      <pc:sldChg chg="addSp delSp modSp add mod">
        <pc:chgData name="Rodrigo" userId="fd8c6d91cf8bfdbb" providerId="LiveId" clId="{99EA83F8-E2D0-4ABA-9775-496A84100E01}" dt="2021-03-04T06:03:13.683" v="9280" actId="20577"/>
        <pc:sldMkLst>
          <pc:docMk/>
          <pc:sldMk cId="4082958303" sldId="310"/>
        </pc:sldMkLst>
        <pc:spChg chg="add mod">
          <ac:chgData name="Rodrigo" userId="fd8c6d91cf8bfdbb" providerId="LiveId" clId="{99EA83F8-E2D0-4ABA-9775-496A84100E01}" dt="2021-03-04T06:03:13.683" v="9280" actId="20577"/>
          <ac:spMkLst>
            <pc:docMk/>
            <pc:sldMk cId="4082958303" sldId="310"/>
            <ac:spMk id="6" creationId="{60430285-9AB4-4D68-B176-0AFA263068E0}"/>
          </ac:spMkLst>
        </pc:spChg>
        <pc:spChg chg="add del mod">
          <ac:chgData name="Rodrigo" userId="fd8c6d91cf8bfdbb" providerId="LiveId" clId="{99EA83F8-E2D0-4ABA-9775-496A84100E01}" dt="2021-03-04T05:55:30.038" v="9157"/>
          <ac:spMkLst>
            <pc:docMk/>
            <pc:sldMk cId="4082958303" sldId="310"/>
            <ac:spMk id="7" creationId="{5CB3C680-C2C5-4BEF-A6AF-6D3ECFC6FBC9}"/>
          </ac:spMkLst>
        </pc:spChg>
      </pc:sldChg>
      <pc:sldChg chg="modSp new mod">
        <pc:chgData name="Rodrigo" userId="fd8c6d91cf8bfdbb" providerId="LiveId" clId="{99EA83F8-E2D0-4ABA-9775-496A84100E01}" dt="2021-03-04T05:52:55.647" v="9154" actId="20577"/>
        <pc:sldMkLst>
          <pc:docMk/>
          <pc:sldMk cId="3899836780" sldId="311"/>
        </pc:sldMkLst>
        <pc:spChg chg="mod">
          <ac:chgData name="Rodrigo" userId="fd8c6d91cf8bfdbb" providerId="LiveId" clId="{99EA83F8-E2D0-4ABA-9775-496A84100E01}" dt="2021-03-04T05:49:47.207" v="9085" actId="20577"/>
          <ac:spMkLst>
            <pc:docMk/>
            <pc:sldMk cId="3899836780" sldId="311"/>
            <ac:spMk id="2" creationId="{778D7AC7-675E-4511-9DC8-7EFB6B3E053A}"/>
          </ac:spMkLst>
        </pc:spChg>
        <pc:spChg chg="mod">
          <ac:chgData name="Rodrigo" userId="fd8c6d91cf8bfdbb" providerId="LiveId" clId="{99EA83F8-E2D0-4ABA-9775-496A84100E01}" dt="2021-03-04T05:52:55.647" v="9154" actId="20577"/>
          <ac:spMkLst>
            <pc:docMk/>
            <pc:sldMk cId="3899836780" sldId="311"/>
            <ac:spMk id="3" creationId="{BB5C55F8-614C-4687-A892-D5EE85B75619}"/>
          </ac:spMkLst>
        </pc:spChg>
      </pc:sldChg>
      <pc:sldChg chg="modSp new mod">
        <pc:chgData name="Rodrigo" userId="fd8c6d91cf8bfdbb" providerId="LiveId" clId="{99EA83F8-E2D0-4ABA-9775-496A84100E01}" dt="2021-03-04T14:36:06.610" v="10886" actId="20577"/>
        <pc:sldMkLst>
          <pc:docMk/>
          <pc:sldMk cId="2929549803" sldId="312"/>
        </pc:sldMkLst>
        <pc:spChg chg="mod">
          <ac:chgData name="Rodrigo" userId="fd8c6d91cf8bfdbb" providerId="LiveId" clId="{99EA83F8-E2D0-4ABA-9775-496A84100E01}" dt="2021-03-04T14:31:19.010" v="10588" actId="20577"/>
          <ac:spMkLst>
            <pc:docMk/>
            <pc:sldMk cId="2929549803" sldId="312"/>
            <ac:spMk id="2" creationId="{0CEE2FCA-C6AC-4519-A889-0AA7C935991F}"/>
          </ac:spMkLst>
        </pc:spChg>
        <pc:spChg chg="mod">
          <ac:chgData name="Rodrigo" userId="fd8c6d91cf8bfdbb" providerId="LiveId" clId="{99EA83F8-E2D0-4ABA-9775-496A84100E01}" dt="2021-03-04T14:36:06.610" v="10886" actId="20577"/>
          <ac:spMkLst>
            <pc:docMk/>
            <pc:sldMk cId="2929549803" sldId="312"/>
            <ac:spMk id="3" creationId="{D59B879D-BE66-497A-81B1-AFA235997D27}"/>
          </ac:spMkLst>
        </pc:spChg>
      </pc:sldChg>
      <pc:sldChg chg="addSp modSp add ord">
        <pc:chgData name="Rodrigo" userId="fd8c6d91cf8bfdbb" providerId="LiveId" clId="{99EA83F8-E2D0-4ABA-9775-496A84100E01}" dt="2021-03-04T14:29:44.393" v="10394"/>
        <pc:sldMkLst>
          <pc:docMk/>
          <pc:sldMk cId="1915603985" sldId="313"/>
        </pc:sldMkLst>
        <pc:spChg chg="add mod">
          <ac:chgData name="Rodrigo" userId="fd8c6d91cf8bfdbb" providerId="LiveId" clId="{99EA83F8-E2D0-4ABA-9775-496A84100E01}" dt="2021-03-04T14:29:44.393" v="10394"/>
          <ac:spMkLst>
            <pc:docMk/>
            <pc:sldMk cId="1915603985" sldId="313"/>
            <ac:spMk id="6" creationId="{9612ECFC-639D-48BC-9718-E190303296EB}"/>
          </ac:spMkLst>
        </pc:spChg>
      </pc:sldChg>
      <pc:sldMasterChg chg="modTransition setBg modSldLayout">
        <pc:chgData name="Rodrigo" userId="fd8c6d91cf8bfdbb" providerId="LiveId" clId="{99EA83F8-E2D0-4ABA-9775-496A84100E01}" dt="2021-03-04T00:01:23.790" v="4889" actId="123"/>
        <pc:sldMasterMkLst>
          <pc:docMk/>
          <pc:sldMasterMk cId="3000897896" sldId="2147483712"/>
        </pc:sldMasterMkLst>
        <pc:sldLayoutChg chg="modTransition">
          <pc:chgData name="Rodrigo" userId="fd8c6d91cf8bfdbb" providerId="LiveId" clId="{99EA83F8-E2D0-4ABA-9775-496A84100E01}" dt="2021-03-03T20:13:34.652" v="2544"/>
          <pc:sldLayoutMkLst>
            <pc:docMk/>
            <pc:sldMasterMk cId="3000897896" sldId="2147483712"/>
            <pc:sldLayoutMk cId="1261766693" sldId="2147483706"/>
          </pc:sldLayoutMkLst>
        </pc:sldLayoutChg>
        <pc:sldLayoutChg chg="modTransition">
          <pc:chgData name="Rodrigo" userId="fd8c6d91cf8bfdbb" providerId="LiveId" clId="{99EA83F8-E2D0-4ABA-9775-496A84100E01}" dt="2021-03-03T20:13:34.652" v="2544"/>
          <pc:sldLayoutMkLst>
            <pc:docMk/>
            <pc:sldMasterMk cId="3000897896" sldId="2147483712"/>
            <pc:sldLayoutMk cId="1283591147" sldId="2147483707"/>
          </pc:sldLayoutMkLst>
        </pc:sldLayoutChg>
        <pc:sldLayoutChg chg="modTransition">
          <pc:chgData name="Rodrigo" userId="fd8c6d91cf8bfdbb" providerId="LiveId" clId="{99EA83F8-E2D0-4ABA-9775-496A84100E01}" dt="2021-03-03T20:13:34.652" v="2544"/>
          <pc:sldLayoutMkLst>
            <pc:docMk/>
            <pc:sldMasterMk cId="3000897896" sldId="2147483712"/>
            <pc:sldLayoutMk cId="3388849626" sldId="2147483708"/>
          </pc:sldLayoutMkLst>
        </pc:sldLayoutChg>
        <pc:sldLayoutChg chg="modTransition">
          <pc:chgData name="Rodrigo" userId="fd8c6d91cf8bfdbb" providerId="LiveId" clId="{99EA83F8-E2D0-4ABA-9775-496A84100E01}" dt="2021-03-03T20:13:34.652" v="2544"/>
          <pc:sldLayoutMkLst>
            <pc:docMk/>
            <pc:sldMasterMk cId="3000897896" sldId="2147483712"/>
            <pc:sldLayoutMk cId="3573289553" sldId="2147483709"/>
          </pc:sldLayoutMkLst>
        </pc:sldLayoutChg>
        <pc:sldLayoutChg chg="modTransition">
          <pc:chgData name="Rodrigo" userId="fd8c6d91cf8bfdbb" providerId="LiveId" clId="{99EA83F8-E2D0-4ABA-9775-496A84100E01}" dt="2021-03-03T20:13:34.652" v="2544"/>
          <pc:sldLayoutMkLst>
            <pc:docMk/>
            <pc:sldMasterMk cId="3000897896" sldId="2147483712"/>
            <pc:sldLayoutMk cId="1748046589" sldId="2147483711"/>
          </pc:sldLayoutMkLst>
        </pc:sldLayoutChg>
        <pc:sldLayoutChg chg="modTransition">
          <pc:chgData name="Rodrigo" userId="fd8c6d91cf8bfdbb" providerId="LiveId" clId="{99EA83F8-E2D0-4ABA-9775-496A84100E01}" dt="2021-03-03T20:13:34.652" v="2544"/>
          <pc:sldLayoutMkLst>
            <pc:docMk/>
            <pc:sldMasterMk cId="3000897896" sldId="2147483712"/>
            <pc:sldLayoutMk cId="490017585" sldId="2147483756"/>
          </pc:sldLayoutMkLst>
        </pc:sldLayoutChg>
        <pc:sldLayoutChg chg="modSp mod modTransition setBg">
          <pc:chgData name="Rodrigo" userId="fd8c6d91cf8bfdbb" providerId="LiveId" clId="{99EA83F8-E2D0-4ABA-9775-496A84100E01}" dt="2021-03-04T00:01:23.790" v="4889" actId="123"/>
          <pc:sldLayoutMkLst>
            <pc:docMk/>
            <pc:sldMasterMk cId="3000897896" sldId="2147483712"/>
            <pc:sldLayoutMk cId="852443411" sldId="2147483757"/>
          </pc:sldLayoutMkLst>
          <pc:spChg chg="mod">
            <ac:chgData name="Rodrigo" userId="fd8c6d91cf8bfdbb" providerId="LiveId" clId="{99EA83F8-E2D0-4ABA-9775-496A84100E01}" dt="2021-03-03T22:43:50.308" v="2913" actId="14100"/>
            <ac:spMkLst>
              <pc:docMk/>
              <pc:sldMasterMk cId="3000897896" sldId="2147483712"/>
              <pc:sldLayoutMk cId="852443411" sldId="2147483757"/>
              <ac:spMk id="2" creationId="{00000000-0000-0000-0000-000000000000}"/>
            </ac:spMkLst>
          </pc:spChg>
          <pc:spChg chg="mod">
            <ac:chgData name="Rodrigo" userId="fd8c6d91cf8bfdbb" providerId="LiveId" clId="{99EA83F8-E2D0-4ABA-9775-496A84100E01}" dt="2021-03-04T00:01:23.790" v="4889" actId="123"/>
            <ac:spMkLst>
              <pc:docMk/>
              <pc:sldMasterMk cId="3000897896" sldId="2147483712"/>
              <pc:sldLayoutMk cId="852443411" sldId="2147483757"/>
              <ac:spMk id="3" creationId="{00000000-0000-0000-0000-000000000000}"/>
            </ac:spMkLst>
          </pc:spChg>
        </pc:sldLayoutChg>
        <pc:sldLayoutChg chg="modTransition">
          <pc:chgData name="Rodrigo" userId="fd8c6d91cf8bfdbb" providerId="LiveId" clId="{99EA83F8-E2D0-4ABA-9775-496A84100E01}" dt="2021-03-03T20:13:34.652" v="2544"/>
          <pc:sldLayoutMkLst>
            <pc:docMk/>
            <pc:sldMasterMk cId="3000897896" sldId="2147483712"/>
            <pc:sldLayoutMk cId="366680978" sldId="2147483758"/>
          </pc:sldLayoutMkLst>
        </pc:sldLayoutChg>
        <pc:sldLayoutChg chg="modTransition">
          <pc:chgData name="Rodrigo" userId="fd8c6d91cf8bfdbb" providerId="LiveId" clId="{99EA83F8-E2D0-4ABA-9775-496A84100E01}" dt="2021-03-03T20:13:34.652" v="2544"/>
          <pc:sldLayoutMkLst>
            <pc:docMk/>
            <pc:sldMasterMk cId="3000897896" sldId="2147483712"/>
            <pc:sldLayoutMk cId="2483323219" sldId="2147483759"/>
          </pc:sldLayoutMkLst>
        </pc:sldLayoutChg>
        <pc:sldLayoutChg chg="modTransition">
          <pc:chgData name="Rodrigo" userId="fd8c6d91cf8bfdbb" providerId="LiveId" clId="{99EA83F8-E2D0-4ABA-9775-496A84100E01}" dt="2021-03-03T20:13:34.652" v="2544"/>
          <pc:sldLayoutMkLst>
            <pc:docMk/>
            <pc:sldMasterMk cId="3000897896" sldId="2147483712"/>
            <pc:sldLayoutMk cId="112936382" sldId="2147483760"/>
          </pc:sldLayoutMkLst>
        </pc:sldLayoutChg>
        <pc:sldLayoutChg chg="modTransition">
          <pc:chgData name="Rodrigo" userId="fd8c6d91cf8bfdbb" providerId="LiveId" clId="{99EA83F8-E2D0-4ABA-9775-496A84100E01}" dt="2021-03-03T20:13:34.652" v="2544"/>
          <pc:sldLayoutMkLst>
            <pc:docMk/>
            <pc:sldMasterMk cId="3000897896" sldId="2147483712"/>
            <pc:sldLayoutMk cId="1129494974" sldId="2147483762"/>
          </pc:sldLayoutMkLst>
        </pc:sldLayoutChg>
      </pc:sldMasterChg>
      <pc:sldMasterChg chg="setBg modSldLayout">
        <pc:chgData name="Rodrigo" userId="fd8c6d91cf8bfdbb" providerId="LiveId" clId="{99EA83F8-E2D0-4ABA-9775-496A84100E01}" dt="2021-03-03T20:46:18.261" v="2829"/>
        <pc:sldMasterMkLst>
          <pc:docMk/>
          <pc:sldMasterMk cId="3149713117" sldId="2147483763"/>
        </pc:sldMasterMkLst>
        <pc:sldLayoutChg chg="setBg">
          <pc:chgData name="Rodrigo" userId="fd8c6d91cf8bfdbb" providerId="LiveId" clId="{99EA83F8-E2D0-4ABA-9775-496A84100E01}" dt="2021-03-03T20:46:16.098" v="2823"/>
          <pc:sldLayoutMkLst>
            <pc:docMk/>
            <pc:sldMasterMk cId="3149713117" sldId="2147483763"/>
            <pc:sldLayoutMk cId="3227672770" sldId="2147483764"/>
          </pc:sldLayoutMkLst>
        </pc:sldLayoutChg>
        <pc:sldLayoutChg chg="setBg">
          <pc:chgData name="Rodrigo" userId="fd8c6d91cf8bfdbb" providerId="LiveId" clId="{99EA83F8-E2D0-4ABA-9775-496A84100E01}" dt="2021-03-03T20:46:16.222" v="2824"/>
          <pc:sldLayoutMkLst>
            <pc:docMk/>
            <pc:sldMasterMk cId="3149713117" sldId="2147483763"/>
            <pc:sldLayoutMk cId="2137494570" sldId="2147483765"/>
          </pc:sldLayoutMkLst>
        </pc:sldLayoutChg>
        <pc:sldLayoutChg chg="setBg">
          <pc:chgData name="Rodrigo" userId="fd8c6d91cf8bfdbb" providerId="LiveId" clId="{99EA83F8-E2D0-4ABA-9775-496A84100E01}" dt="2021-03-03T20:46:16.098" v="2823"/>
          <pc:sldLayoutMkLst>
            <pc:docMk/>
            <pc:sldMasterMk cId="3149713117" sldId="2147483763"/>
            <pc:sldLayoutMk cId="3309951898" sldId="2147483766"/>
          </pc:sldLayoutMkLst>
        </pc:sldLayoutChg>
        <pc:sldLayoutChg chg="setBg">
          <pc:chgData name="Rodrigo" userId="fd8c6d91cf8bfdbb" providerId="LiveId" clId="{99EA83F8-E2D0-4ABA-9775-496A84100E01}" dt="2021-03-03T20:46:16.098" v="2823"/>
          <pc:sldLayoutMkLst>
            <pc:docMk/>
            <pc:sldMasterMk cId="3149713117" sldId="2147483763"/>
            <pc:sldLayoutMk cId="1737172577" sldId="2147483767"/>
          </pc:sldLayoutMkLst>
        </pc:sldLayoutChg>
        <pc:sldLayoutChg chg="setBg">
          <pc:chgData name="Rodrigo" userId="fd8c6d91cf8bfdbb" providerId="LiveId" clId="{99EA83F8-E2D0-4ABA-9775-496A84100E01}" dt="2021-03-03T20:46:16.098" v="2823"/>
          <pc:sldLayoutMkLst>
            <pc:docMk/>
            <pc:sldMasterMk cId="3149713117" sldId="2147483763"/>
            <pc:sldLayoutMk cId="2776616985" sldId="2147483768"/>
          </pc:sldLayoutMkLst>
        </pc:sldLayoutChg>
        <pc:sldLayoutChg chg="setBg">
          <pc:chgData name="Rodrigo" userId="fd8c6d91cf8bfdbb" providerId="LiveId" clId="{99EA83F8-E2D0-4ABA-9775-496A84100E01}" dt="2021-03-03T20:46:16.098" v="2823"/>
          <pc:sldLayoutMkLst>
            <pc:docMk/>
            <pc:sldMasterMk cId="3149713117" sldId="2147483763"/>
            <pc:sldLayoutMk cId="2047474214" sldId="2147483769"/>
          </pc:sldLayoutMkLst>
        </pc:sldLayoutChg>
        <pc:sldLayoutChg chg="setBg">
          <pc:chgData name="Rodrigo" userId="fd8c6d91cf8bfdbb" providerId="LiveId" clId="{99EA83F8-E2D0-4ABA-9775-496A84100E01}" dt="2021-03-03T20:46:16.098" v="2823"/>
          <pc:sldLayoutMkLst>
            <pc:docMk/>
            <pc:sldMasterMk cId="3149713117" sldId="2147483763"/>
            <pc:sldLayoutMk cId="36812670" sldId="2147483770"/>
          </pc:sldLayoutMkLst>
        </pc:sldLayoutChg>
        <pc:sldLayoutChg chg="setBg">
          <pc:chgData name="Rodrigo" userId="fd8c6d91cf8bfdbb" providerId="LiveId" clId="{99EA83F8-E2D0-4ABA-9775-496A84100E01}" dt="2021-03-03T20:46:16.098" v="2823"/>
          <pc:sldLayoutMkLst>
            <pc:docMk/>
            <pc:sldMasterMk cId="3149713117" sldId="2147483763"/>
            <pc:sldLayoutMk cId="3327199330" sldId="2147483771"/>
          </pc:sldLayoutMkLst>
        </pc:sldLayoutChg>
        <pc:sldLayoutChg chg="setBg">
          <pc:chgData name="Rodrigo" userId="fd8c6d91cf8bfdbb" providerId="LiveId" clId="{99EA83F8-E2D0-4ABA-9775-496A84100E01}" dt="2021-03-03T20:46:16.098" v="2823"/>
          <pc:sldLayoutMkLst>
            <pc:docMk/>
            <pc:sldMasterMk cId="3149713117" sldId="2147483763"/>
            <pc:sldLayoutMk cId="2985679205" sldId="2147483772"/>
          </pc:sldLayoutMkLst>
        </pc:sldLayoutChg>
        <pc:sldLayoutChg chg="setBg">
          <pc:chgData name="Rodrigo" userId="fd8c6d91cf8bfdbb" providerId="LiveId" clId="{99EA83F8-E2D0-4ABA-9775-496A84100E01}" dt="2021-03-03T20:46:16.098" v="2823"/>
          <pc:sldLayoutMkLst>
            <pc:docMk/>
            <pc:sldMasterMk cId="3149713117" sldId="2147483763"/>
            <pc:sldLayoutMk cId="1053365894" sldId="2147483773"/>
          </pc:sldLayoutMkLst>
        </pc:sldLayoutChg>
        <pc:sldLayoutChg chg="setBg">
          <pc:chgData name="Rodrigo" userId="fd8c6d91cf8bfdbb" providerId="LiveId" clId="{99EA83F8-E2D0-4ABA-9775-496A84100E01}" dt="2021-03-03T20:46:16.098" v="2823"/>
          <pc:sldLayoutMkLst>
            <pc:docMk/>
            <pc:sldMasterMk cId="3149713117" sldId="2147483763"/>
            <pc:sldLayoutMk cId="1990216142" sldId="2147483774"/>
          </pc:sldLayoutMkLst>
        </pc:sldLayoutChg>
      </pc:sldMasterChg>
    </pc:docChg>
  </pc:docChgLst>
  <pc:docChgLst>
    <pc:chgData name="Rodrigo Fritz" userId="fd8c6d91cf8bfdbb" providerId="LiveId" clId="{468BA5BD-99A0-4BDF-8F93-74F6B46AC5F9}"/>
    <pc:docChg chg="undo redo custSel delSld modSld">
      <pc:chgData name="Rodrigo Fritz" userId="fd8c6d91cf8bfdbb" providerId="LiveId" clId="{468BA5BD-99A0-4BDF-8F93-74F6B46AC5F9}" dt="2024-07-13T22:58:15.578" v="1391" actId="20577"/>
      <pc:docMkLst>
        <pc:docMk/>
      </pc:docMkLst>
      <pc:sldChg chg="addSp modSp mod">
        <pc:chgData name="Rodrigo Fritz" userId="fd8c6d91cf8bfdbb" providerId="LiveId" clId="{468BA5BD-99A0-4BDF-8F93-74F6B46AC5F9}" dt="2024-07-13T22:24:54.082" v="750" actId="14100"/>
        <pc:sldMkLst>
          <pc:docMk/>
          <pc:sldMk cId="2475805559" sldId="257"/>
        </pc:sldMkLst>
        <pc:spChg chg="mod">
          <ac:chgData name="Rodrigo Fritz" userId="fd8c6d91cf8bfdbb" providerId="LiveId" clId="{468BA5BD-99A0-4BDF-8F93-74F6B46AC5F9}" dt="2024-07-13T22:24:49.921" v="749" actId="14100"/>
          <ac:spMkLst>
            <pc:docMk/>
            <pc:sldMk cId="2475805559" sldId="257"/>
            <ac:spMk id="2" creationId="{1C21E816-31F5-48BB-BD02-D15F2F18B48A}"/>
          </ac:spMkLst>
        </pc:spChg>
        <pc:spChg chg="mod">
          <ac:chgData name="Rodrigo Fritz" userId="fd8c6d91cf8bfdbb" providerId="LiveId" clId="{468BA5BD-99A0-4BDF-8F93-74F6B46AC5F9}" dt="2024-07-13T22:24:54.082" v="750" actId="14100"/>
          <ac:spMkLst>
            <pc:docMk/>
            <pc:sldMk cId="2475805559" sldId="257"/>
            <ac:spMk id="3" creationId="{835D6E6B-3353-491C-A3C6-F278D6CED8B3}"/>
          </ac:spMkLst>
        </pc:spChg>
        <pc:spChg chg="add mod">
          <ac:chgData name="Rodrigo Fritz" userId="fd8c6d91cf8bfdbb" providerId="LiveId" clId="{468BA5BD-99A0-4BDF-8F93-74F6B46AC5F9}" dt="2024-07-13T22:24:45.215" v="748" actId="14100"/>
          <ac:spMkLst>
            <pc:docMk/>
            <pc:sldMk cId="2475805559" sldId="257"/>
            <ac:spMk id="5" creationId="{29F3E32B-6C40-C66F-D334-12CCDCF2E9F8}"/>
          </ac:spMkLst>
        </pc:spChg>
      </pc:sldChg>
      <pc:sldChg chg="modSp mod">
        <pc:chgData name="Rodrigo Fritz" userId="fd8c6d91cf8bfdbb" providerId="LiveId" clId="{468BA5BD-99A0-4BDF-8F93-74F6B46AC5F9}" dt="2024-07-13T22:47:02.860" v="1282" actId="27636"/>
        <pc:sldMkLst>
          <pc:docMk/>
          <pc:sldMk cId="1467731579" sldId="261"/>
        </pc:sldMkLst>
        <pc:spChg chg="mod">
          <ac:chgData name="Rodrigo Fritz" userId="fd8c6d91cf8bfdbb" providerId="LiveId" clId="{468BA5BD-99A0-4BDF-8F93-74F6B46AC5F9}" dt="2024-07-13T22:42:19.994" v="1225" actId="313"/>
          <ac:spMkLst>
            <pc:docMk/>
            <pc:sldMk cId="1467731579" sldId="261"/>
            <ac:spMk id="2" creationId="{EF45D4BB-2430-4AC9-AAA2-A39FED939077}"/>
          </ac:spMkLst>
        </pc:spChg>
        <pc:spChg chg="mod">
          <ac:chgData name="Rodrigo Fritz" userId="fd8c6d91cf8bfdbb" providerId="LiveId" clId="{468BA5BD-99A0-4BDF-8F93-74F6B46AC5F9}" dt="2024-07-13T22:47:02.860" v="1282" actId="27636"/>
          <ac:spMkLst>
            <pc:docMk/>
            <pc:sldMk cId="1467731579" sldId="261"/>
            <ac:spMk id="3" creationId="{9BB926F9-77B9-4076-922E-5E938F566750}"/>
          </ac:spMkLst>
        </pc:spChg>
      </pc:sldChg>
      <pc:sldChg chg="modSp mod">
        <pc:chgData name="Rodrigo Fritz" userId="fd8c6d91cf8bfdbb" providerId="LiveId" clId="{468BA5BD-99A0-4BDF-8F93-74F6B46AC5F9}" dt="2024-07-13T22:49:01.887" v="1291" actId="113"/>
        <pc:sldMkLst>
          <pc:docMk/>
          <pc:sldMk cId="1936521534" sldId="262"/>
        </pc:sldMkLst>
        <pc:spChg chg="mod">
          <ac:chgData name="Rodrigo Fritz" userId="fd8c6d91cf8bfdbb" providerId="LiveId" clId="{468BA5BD-99A0-4BDF-8F93-74F6B46AC5F9}" dt="2024-07-13T22:43:31.112" v="1231" actId="313"/>
          <ac:spMkLst>
            <pc:docMk/>
            <pc:sldMk cId="1936521534" sldId="262"/>
            <ac:spMk id="2" creationId="{5858EE3F-B456-4020-B1B3-2242183FA7E7}"/>
          </ac:spMkLst>
        </pc:spChg>
        <pc:spChg chg="mod">
          <ac:chgData name="Rodrigo Fritz" userId="fd8c6d91cf8bfdbb" providerId="LiveId" clId="{468BA5BD-99A0-4BDF-8F93-74F6B46AC5F9}" dt="2024-07-13T22:49:01.887" v="1291" actId="113"/>
          <ac:spMkLst>
            <pc:docMk/>
            <pc:sldMk cId="1936521534" sldId="262"/>
            <ac:spMk id="3" creationId="{B9256B6C-AB92-4FB6-8C01-814DE65069D3}"/>
          </ac:spMkLst>
        </pc:spChg>
      </pc:sldChg>
      <pc:sldChg chg="modSp mod">
        <pc:chgData name="Rodrigo Fritz" userId="fd8c6d91cf8bfdbb" providerId="LiveId" clId="{468BA5BD-99A0-4BDF-8F93-74F6B46AC5F9}" dt="2024-07-13T22:50:41.554" v="1339" actId="790"/>
        <pc:sldMkLst>
          <pc:docMk/>
          <pc:sldMk cId="1460066128" sldId="263"/>
        </pc:sldMkLst>
        <pc:spChg chg="mod">
          <ac:chgData name="Rodrigo Fritz" userId="fd8c6d91cf8bfdbb" providerId="LiveId" clId="{468BA5BD-99A0-4BDF-8F93-74F6B46AC5F9}" dt="2024-07-13T22:50:41.554" v="1339" actId="790"/>
          <ac:spMkLst>
            <pc:docMk/>
            <pc:sldMk cId="1460066128" sldId="263"/>
            <ac:spMk id="2" creationId="{F1A3AB13-FF73-4617-8BD0-0A6FEB69AE64}"/>
          </ac:spMkLst>
        </pc:spChg>
      </pc:sldChg>
      <pc:sldChg chg="modSp mod">
        <pc:chgData name="Rodrigo Fritz" userId="fd8c6d91cf8bfdbb" providerId="LiveId" clId="{468BA5BD-99A0-4BDF-8F93-74F6B46AC5F9}" dt="2024-07-13T22:10:04.706" v="60" actId="122"/>
        <pc:sldMkLst>
          <pc:docMk/>
          <pc:sldMk cId="2184264996" sldId="267"/>
        </pc:sldMkLst>
        <pc:spChg chg="mod">
          <ac:chgData name="Rodrigo Fritz" userId="fd8c6d91cf8bfdbb" providerId="LiveId" clId="{468BA5BD-99A0-4BDF-8F93-74F6B46AC5F9}" dt="2024-07-13T22:09:20.503" v="57" actId="1076"/>
          <ac:spMkLst>
            <pc:docMk/>
            <pc:sldMk cId="2184264996" sldId="267"/>
            <ac:spMk id="9" creationId="{CF7D66CB-97FF-4662-994C-4A99038F55B2}"/>
          </ac:spMkLst>
        </pc:spChg>
        <pc:spChg chg="mod">
          <ac:chgData name="Rodrigo Fritz" userId="fd8c6d91cf8bfdbb" providerId="LiveId" clId="{468BA5BD-99A0-4BDF-8F93-74F6B46AC5F9}" dt="2024-07-13T22:08:12.715" v="44" actId="1076"/>
          <ac:spMkLst>
            <pc:docMk/>
            <pc:sldMk cId="2184264996" sldId="267"/>
            <ac:spMk id="11" creationId="{3BF0079A-8C78-4501-8685-5C68F235990A}"/>
          </ac:spMkLst>
        </pc:spChg>
        <pc:spChg chg="mod">
          <ac:chgData name="Rodrigo Fritz" userId="fd8c6d91cf8bfdbb" providerId="LiveId" clId="{468BA5BD-99A0-4BDF-8F93-74F6B46AC5F9}" dt="2024-07-13T22:10:04.706" v="60" actId="122"/>
          <ac:spMkLst>
            <pc:docMk/>
            <pc:sldMk cId="2184264996" sldId="267"/>
            <ac:spMk id="13" creationId="{0C798E63-F4FA-4595-B921-298698082DAE}"/>
          </ac:spMkLst>
        </pc:spChg>
        <pc:picChg chg="mod">
          <ac:chgData name="Rodrigo Fritz" userId="fd8c6d91cf8bfdbb" providerId="LiveId" clId="{468BA5BD-99A0-4BDF-8F93-74F6B46AC5F9}" dt="2024-07-13T22:08:50.559" v="54" actId="1035"/>
          <ac:picMkLst>
            <pc:docMk/>
            <pc:sldMk cId="2184264996" sldId="267"/>
            <ac:picMk id="10" creationId="{402449F3-5EBF-4162-8E3F-F9F703FF7F87}"/>
          </ac:picMkLst>
        </pc:picChg>
        <pc:picChg chg="mod">
          <ac:chgData name="Rodrigo Fritz" userId="fd8c6d91cf8bfdbb" providerId="LiveId" clId="{468BA5BD-99A0-4BDF-8F93-74F6B46AC5F9}" dt="2024-07-13T22:09:03.561" v="56" actId="14100"/>
          <ac:picMkLst>
            <pc:docMk/>
            <pc:sldMk cId="2184264996" sldId="267"/>
            <ac:picMk id="12" creationId="{D8E78EF9-7F1E-4A14-B187-6431910764D3}"/>
          </ac:picMkLst>
        </pc:picChg>
        <pc:picChg chg="mod">
          <ac:chgData name="Rodrigo Fritz" userId="fd8c6d91cf8bfdbb" providerId="LiveId" clId="{468BA5BD-99A0-4BDF-8F93-74F6B46AC5F9}" dt="2024-07-13T22:09:52.741" v="58" actId="1076"/>
          <ac:picMkLst>
            <pc:docMk/>
            <pc:sldMk cId="2184264996" sldId="267"/>
            <ac:picMk id="14" creationId="{764677B0-B405-468C-8F40-9EC3D6D01493}"/>
          </ac:picMkLst>
        </pc:picChg>
        <pc:picChg chg="mod">
          <ac:chgData name="Rodrigo Fritz" userId="fd8c6d91cf8bfdbb" providerId="LiveId" clId="{468BA5BD-99A0-4BDF-8F93-74F6B46AC5F9}" dt="2024-07-13T22:08:38.135" v="52" actId="1038"/>
          <ac:picMkLst>
            <pc:docMk/>
            <pc:sldMk cId="2184264996" sldId="267"/>
            <ac:picMk id="18" creationId="{911D1A35-D49A-4172-BD93-9A9619BBD59E}"/>
          </ac:picMkLst>
        </pc:picChg>
        <pc:picChg chg="mod">
          <ac:chgData name="Rodrigo Fritz" userId="fd8c6d91cf8bfdbb" providerId="LiveId" clId="{468BA5BD-99A0-4BDF-8F93-74F6B46AC5F9}" dt="2024-07-13T22:08:25.583" v="47" actId="1035"/>
          <ac:picMkLst>
            <pc:docMk/>
            <pc:sldMk cId="2184264996" sldId="267"/>
            <ac:picMk id="19" creationId="{8A78B7A2-2092-4D3A-8BAB-010A4232749E}"/>
          </ac:picMkLst>
        </pc:picChg>
      </pc:sldChg>
      <pc:sldChg chg="modSp mod">
        <pc:chgData name="Rodrigo Fritz" userId="fd8c6d91cf8bfdbb" providerId="LiveId" clId="{468BA5BD-99A0-4BDF-8F93-74F6B46AC5F9}" dt="2024-07-13T22:51:13.755" v="1341" actId="242"/>
        <pc:sldMkLst>
          <pc:docMk/>
          <pc:sldMk cId="1816945888" sldId="271"/>
        </pc:sldMkLst>
        <pc:spChg chg="mod">
          <ac:chgData name="Rodrigo Fritz" userId="fd8c6d91cf8bfdbb" providerId="LiveId" clId="{468BA5BD-99A0-4BDF-8F93-74F6B46AC5F9}" dt="2024-07-13T22:51:13.755" v="1341" actId="242"/>
          <ac:spMkLst>
            <pc:docMk/>
            <pc:sldMk cId="1816945888" sldId="271"/>
            <ac:spMk id="3" creationId="{C42286FF-BA24-4B68-848F-6571F018CC6D}"/>
          </ac:spMkLst>
        </pc:spChg>
      </pc:sldChg>
      <pc:sldChg chg="modSp mod">
        <pc:chgData name="Rodrigo Fritz" userId="fd8c6d91cf8bfdbb" providerId="LiveId" clId="{468BA5BD-99A0-4BDF-8F93-74F6B46AC5F9}" dt="2024-07-13T22:58:15.578" v="1391" actId="20577"/>
        <pc:sldMkLst>
          <pc:docMk/>
          <pc:sldMk cId="813351231" sldId="301"/>
        </pc:sldMkLst>
        <pc:spChg chg="mod">
          <ac:chgData name="Rodrigo Fritz" userId="fd8c6d91cf8bfdbb" providerId="LiveId" clId="{468BA5BD-99A0-4BDF-8F93-74F6B46AC5F9}" dt="2024-07-13T22:58:15.578" v="1391" actId="20577"/>
          <ac:spMkLst>
            <pc:docMk/>
            <pc:sldMk cId="813351231" sldId="301"/>
            <ac:spMk id="6" creationId="{7D7B8CCB-A0F1-4ED7-87F3-0F8E49E7B4F4}"/>
          </ac:spMkLst>
        </pc:spChg>
      </pc:sldChg>
      <pc:sldChg chg="del">
        <pc:chgData name="Rodrigo Fritz" userId="fd8c6d91cf8bfdbb" providerId="LiveId" clId="{468BA5BD-99A0-4BDF-8F93-74F6B46AC5F9}" dt="2024-07-13T22:55:52.321" v="1342" actId="47"/>
        <pc:sldMkLst>
          <pc:docMk/>
          <pc:sldMk cId="1915603985" sldId="313"/>
        </pc:sldMkLst>
      </pc:sldChg>
    </pc:docChg>
  </pc:docChgLst>
</pc:chgInfo>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png>
</file>

<file path=ppt/media/image24.png>
</file>

<file path=ppt/media/image3.jpeg>
</file>

<file path=ppt/media/image4.jpeg>
</file>

<file path=ppt/media/image5.jpeg>
</file>

<file path=ppt/media/image6.jpeg>
</file>

<file path=ppt/media/image7.jpeg>
</file>

<file path=ppt/media/image8.jpeg>
</file>

<file path=ppt/media/image9.jpeg>
</file>

<file path=ppt/media/media1.webm>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BBC5BF-4DAD-4559-9BE6-02BD46E85002}" type="datetimeFigureOut">
              <a:rPr lang="en-US" smtClean="0"/>
              <a:t>7/13/2024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B0F019-962A-48F8-84BF-5BCD24613CB5}" type="slidenum">
              <a:rPr lang="en-US" smtClean="0"/>
              <a:t>‹#›</a:t>
            </a:fld>
            <a:endParaRPr lang="en-US"/>
          </a:p>
        </p:txBody>
      </p:sp>
    </p:spTree>
    <p:extLst>
      <p:ext uri="{BB962C8B-B14F-4D97-AF65-F5344CB8AC3E}">
        <p14:creationId xmlns:p14="http://schemas.microsoft.com/office/powerpoint/2010/main" val="3633112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B0F019-962A-48F8-84BF-5BCD24613CB5}" type="slidenum">
              <a:rPr lang="en-US" smtClean="0"/>
              <a:t>9</a:t>
            </a:fld>
            <a:endParaRPr lang="en-US"/>
          </a:p>
        </p:txBody>
      </p:sp>
    </p:spTree>
    <p:extLst>
      <p:ext uri="{BB962C8B-B14F-4D97-AF65-F5344CB8AC3E}">
        <p14:creationId xmlns:p14="http://schemas.microsoft.com/office/powerpoint/2010/main" val="39020225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B0F019-962A-48F8-84BF-5BCD24613CB5}" type="slidenum">
              <a:rPr lang="en-US" smtClean="0"/>
              <a:t>30</a:t>
            </a:fld>
            <a:endParaRPr lang="en-US"/>
          </a:p>
        </p:txBody>
      </p:sp>
    </p:spTree>
    <p:extLst>
      <p:ext uri="{BB962C8B-B14F-4D97-AF65-F5344CB8AC3E}">
        <p14:creationId xmlns:p14="http://schemas.microsoft.com/office/powerpoint/2010/main" val="22526888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B0F019-962A-48F8-84BF-5BCD24613CB5}" type="slidenum">
              <a:rPr lang="en-US" smtClean="0"/>
              <a:t>35</a:t>
            </a:fld>
            <a:endParaRPr lang="en-US"/>
          </a:p>
        </p:txBody>
      </p:sp>
    </p:spTree>
    <p:extLst>
      <p:ext uri="{BB962C8B-B14F-4D97-AF65-F5344CB8AC3E}">
        <p14:creationId xmlns:p14="http://schemas.microsoft.com/office/powerpoint/2010/main" val="20041072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7/13/2024</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7/13/2024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7/13/2024</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64669"/>
          </a:xfrm>
        </p:spPr>
        <p:txBody>
          <a:bodyPr/>
          <a:lstStyle/>
          <a:p>
            <a:r>
              <a:rPr lang="en-US" dirty="0"/>
              <a:t>Click to edit Master title style</a:t>
            </a:r>
          </a:p>
        </p:txBody>
      </p:sp>
      <p:sp>
        <p:nvSpPr>
          <p:cNvPr id="3" name="Content Placeholder 2"/>
          <p:cNvSpPr>
            <a:spLocks noGrp="1"/>
          </p:cNvSpPr>
          <p:nvPr>
            <p:ph idx="1"/>
          </p:nvPr>
        </p:nvSpPr>
        <p:spPr>
          <a:xfrm>
            <a:off x="581192" y="1390650"/>
            <a:ext cx="11029615" cy="4584700"/>
          </a:xfrm>
        </p:spPr>
        <p:txBody>
          <a:bodyPr>
            <a:normAutofit/>
          </a:bodyPr>
          <a:lstStyle>
            <a:lvl1pPr algn="just">
              <a:lnSpc>
                <a:spcPct val="150000"/>
              </a:lnSpc>
              <a:defRPr sz="3200"/>
            </a:lvl1pPr>
            <a:lvl2pPr algn="just">
              <a:lnSpc>
                <a:spcPct val="150000"/>
              </a:lnSpc>
              <a:defRPr sz="2800"/>
            </a:lvl2pPr>
            <a:lvl3pPr algn="just">
              <a:lnSpc>
                <a:spcPct val="150000"/>
              </a:lnSpc>
              <a:defRPr sz="2400"/>
            </a:lvl3pPr>
            <a:lvl4pPr algn="just">
              <a:lnSpc>
                <a:spcPct val="150000"/>
              </a:lnSpc>
              <a:defRPr sz="2000"/>
            </a:lvl4pPr>
            <a:lvl5pPr algn="just">
              <a:lnSpc>
                <a:spcPct val="150000"/>
              </a:lnSpc>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7/13/2024</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7/13/2024</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7/13/2024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7/13/2024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7/13/2024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7/13/2024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7/13/2024</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7/13/2024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7/13/2024</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ebm"/><Relationship Id="rId1" Type="http://schemas.microsoft.com/office/2007/relationships/media" Target="../media/media1.webm"/><Relationship Id="rId4" Type="http://schemas.openxmlformats.org/officeDocument/2006/relationships/image" Target="../media/image2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hyperlink" Target="https://en.wikipedia.org/wiki/Autopoiesis_and_Cognition:_The_Realization_of_the_Living" TargetMode="External"/><Relationship Id="rId2" Type="http://schemas.openxmlformats.org/officeDocument/2006/relationships/image" Target="../media/image11.jpeg"/><Relationship Id="rId1" Type="http://schemas.openxmlformats.org/officeDocument/2006/relationships/slideLayout" Target="../slideLayouts/slideLayout2.xml"/><Relationship Id="rId6" Type="http://schemas.openxmlformats.org/officeDocument/2006/relationships/hyperlink" Target="https://en.wikipedia.org/wiki/System" TargetMode="External"/><Relationship Id="rId5" Type="http://schemas.openxmlformats.org/officeDocument/2006/relationships/hyperlink" Target="https://en.wikipedia.org/wiki/Poiesis" TargetMode="External"/><Relationship Id="rId4" Type="http://schemas.openxmlformats.org/officeDocument/2006/relationships/hyperlink" Target="https://en.wikipedia.org/wiki/Greek_language"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2.xml"/><Relationship Id="rId5" Type="http://schemas.openxmlformats.org/officeDocument/2006/relationships/image" Target="../media/image16.jpeg"/><Relationship Id="rId4" Type="http://schemas.openxmlformats.org/officeDocument/2006/relationships/image" Target="../media/image15.jpeg"/></Relationships>
</file>

<file path=ppt/slides/_rels/slide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8.jpe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379855" y="1040235"/>
            <a:ext cx="11256743" cy="1174458"/>
          </a:xfrm>
        </p:spPr>
        <p:txBody>
          <a:bodyPr>
            <a:normAutofit fontScale="90000"/>
          </a:bodyPr>
          <a:lstStyle/>
          <a:p>
            <a:pPr algn="l"/>
            <a:br>
              <a:rPr lang="en-US" sz="2000" b="0" i="0" u="none" strike="noStrike" baseline="0" dirty="0">
                <a:solidFill>
                  <a:srgbClr val="000000"/>
                </a:solidFill>
                <a:latin typeface="Code"/>
              </a:rPr>
            </a:br>
            <a:br>
              <a:rPr lang="en-US" sz="1800" b="0" i="0" u="none" strike="noStrike" baseline="0" dirty="0">
                <a:solidFill>
                  <a:srgbClr val="000000"/>
                </a:solidFill>
                <a:latin typeface="Code"/>
              </a:rPr>
            </a:br>
            <a:r>
              <a:rPr lang="en-US" sz="4000" b="1" dirty="0"/>
              <a:t>Complexity, Emergence, </a:t>
            </a:r>
            <a:br>
              <a:rPr lang="en-US" sz="4000" b="1" dirty="0"/>
            </a:br>
            <a:r>
              <a:rPr lang="en-US" sz="4000" b="1" dirty="0"/>
              <a:t>and Stable Attractors </a:t>
            </a:r>
            <a:endParaRPr lang="en-US" dirty="0"/>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379858" y="2230423"/>
            <a:ext cx="11256740" cy="613445"/>
          </a:xfrm>
        </p:spPr>
        <p:txBody>
          <a:bodyPr>
            <a:normAutofit/>
          </a:bodyPr>
          <a:lstStyle/>
          <a:p>
            <a:r>
              <a:rPr lang="en-US" sz="3200" b="1" cap="none" dirty="0">
                <a:solidFill>
                  <a:schemeClr val="accent1">
                    <a:lumMod val="75000"/>
                  </a:schemeClr>
                </a:solidFill>
                <a:latin typeface="+mj-lt"/>
              </a:rPr>
              <a:t>Evelyn Fox Keller</a:t>
            </a:r>
            <a:endParaRPr lang="en-US" sz="3200" cap="none" dirty="0">
              <a:solidFill>
                <a:schemeClr val="accent1">
                  <a:lumMod val="75000"/>
                </a:schemeClr>
              </a:solidFill>
              <a:latin typeface="+mj-lt"/>
            </a:endParaRPr>
          </a:p>
        </p:txBody>
      </p:sp>
      <p:sp>
        <p:nvSpPr>
          <p:cNvPr id="20" name="Rectangle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Rectangle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4" name="Rectangle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6" name="Picture 5" descr="abstract image">
            <a:extLst>
              <a:ext uri="{FF2B5EF4-FFF2-40B4-BE49-F238E27FC236}">
                <a16:creationId xmlns:a16="http://schemas.microsoft.com/office/drawing/2014/main" id="{F1A8C364-94D4-4630-BAD0-78722F347055}"/>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48733" y="3081867"/>
            <a:ext cx="11260667" cy="3310466"/>
          </a:xfrm>
          <a:prstGeom prst="rect">
            <a:avLst/>
          </a:prstGeom>
        </p:spPr>
      </p:pic>
      <p:sp>
        <p:nvSpPr>
          <p:cNvPr id="5" name="TextBox 4">
            <a:extLst>
              <a:ext uri="{FF2B5EF4-FFF2-40B4-BE49-F238E27FC236}">
                <a16:creationId xmlns:a16="http://schemas.microsoft.com/office/drawing/2014/main" id="{29F3E32B-6C40-C66F-D334-12CCDCF2E9F8}"/>
              </a:ext>
            </a:extLst>
          </p:cNvPr>
          <p:cNvSpPr txBox="1"/>
          <p:nvPr/>
        </p:nvSpPr>
        <p:spPr>
          <a:xfrm>
            <a:off x="375932" y="591683"/>
            <a:ext cx="11260666" cy="461665"/>
          </a:xfrm>
          <a:prstGeom prst="rect">
            <a:avLst/>
          </a:prstGeom>
          <a:noFill/>
        </p:spPr>
        <p:txBody>
          <a:bodyPr wrap="square">
            <a:spAutoFit/>
          </a:bodyPr>
          <a:lstStyle/>
          <a:p>
            <a:r>
              <a:rPr lang="en-US" sz="2400" b="0" i="0" u="none" strike="noStrike" baseline="0" dirty="0">
                <a:solidFill>
                  <a:schemeClr val="tx1">
                    <a:lumMod val="75000"/>
                    <a:lumOff val="25000"/>
                  </a:schemeClr>
                </a:solidFill>
                <a:latin typeface="Franklin Gothic Demi" panose="020B0703020102020204" pitchFamily="34" charset="0"/>
              </a:rPr>
              <a:t>Organisms, Machines, and Thunderstorms: A History of Self-Organization, Part Two</a:t>
            </a:r>
            <a:endParaRPr lang="en-US" sz="2400" dirty="0">
              <a:solidFill>
                <a:schemeClr val="tx1">
                  <a:lumMod val="75000"/>
                  <a:lumOff val="25000"/>
                </a:schemeClr>
              </a:solidFill>
              <a:latin typeface="Franklin Gothic Demi" panose="020B0703020102020204" pitchFamily="34" charset="0"/>
            </a:endParaRPr>
          </a:p>
        </p:txBody>
      </p:sp>
    </p:spTree>
    <p:extLst>
      <p:ext uri="{BB962C8B-B14F-4D97-AF65-F5344CB8AC3E}">
        <p14:creationId xmlns:p14="http://schemas.microsoft.com/office/powerpoint/2010/main" val="2475805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7844E-B240-4785-9108-3C5FB4DD9AF0}"/>
              </a:ext>
            </a:extLst>
          </p:cNvPr>
          <p:cNvSpPr>
            <a:spLocks noGrp="1"/>
          </p:cNvSpPr>
          <p:nvPr>
            <p:ph type="title"/>
          </p:nvPr>
        </p:nvSpPr>
        <p:spPr/>
        <p:txBody>
          <a:bodyPr/>
          <a:lstStyle/>
          <a:p>
            <a:r>
              <a:rPr lang="es-MX" dirty="0" err="1"/>
              <a:t>Lefschetz</a:t>
            </a:r>
            <a:endParaRPr lang="en-US" dirty="0"/>
          </a:p>
        </p:txBody>
      </p:sp>
      <p:sp>
        <p:nvSpPr>
          <p:cNvPr id="3" name="Content Placeholder 2">
            <a:extLst>
              <a:ext uri="{FF2B5EF4-FFF2-40B4-BE49-F238E27FC236}">
                <a16:creationId xmlns:a16="http://schemas.microsoft.com/office/drawing/2014/main" id="{8645AB99-8ED5-4DC6-B3B4-F65C41DB3130}"/>
              </a:ext>
            </a:extLst>
          </p:cNvPr>
          <p:cNvSpPr>
            <a:spLocks noGrp="1"/>
          </p:cNvSpPr>
          <p:nvPr>
            <p:ph idx="1"/>
          </p:nvPr>
        </p:nvSpPr>
        <p:spPr/>
        <p:txBody>
          <a:bodyPr>
            <a:normAutofit fontScale="85000" lnSpcReduction="10000"/>
          </a:bodyPr>
          <a:lstStyle/>
          <a:p>
            <a:r>
              <a:rPr lang="es-MX" dirty="0"/>
              <a:t>1946 – 1953 Centro de </a:t>
            </a:r>
            <a:r>
              <a:rPr lang="es-MX" dirty="0" err="1"/>
              <a:t>ecs</a:t>
            </a:r>
            <a:r>
              <a:rPr lang="es-MX" dirty="0"/>
              <a:t> </a:t>
            </a:r>
            <a:r>
              <a:rPr lang="es-MX" dirty="0" err="1"/>
              <a:t>difs</a:t>
            </a:r>
            <a:r>
              <a:rPr lang="es-MX" dirty="0"/>
              <a:t> en Princeton</a:t>
            </a:r>
          </a:p>
          <a:p>
            <a:r>
              <a:rPr lang="es-MX" dirty="0"/>
              <a:t>1957 – 1964 Centro de </a:t>
            </a:r>
            <a:r>
              <a:rPr lang="es-MX" dirty="0" err="1"/>
              <a:t>ecs</a:t>
            </a:r>
            <a:r>
              <a:rPr lang="es-MX" dirty="0"/>
              <a:t> </a:t>
            </a:r>
            <a:r>
              <a:rPr lang="es-MX" dirty="0" err="1"/>
              <a:t>difs</a:t>
            </a:r>
            <a:r>
              <a:rPr lang="es-MX" dirty="0"/>
              <a:t> basado en la industria (después del Sputnik)</a:t>
            </a:r>
          </a:p>
          <a:p>
            <a:r>
              <a:rPr lang="es-MX" dirty="0"/>
              <a:t>Traducción al inglés</a:t>
            </a:r>
          </a:p>
          <a:p>
            <a:r>
              <a:rPr lang="en-US" dirty="0"/>
              <a:t>F. L. Lewis observes that, “Given the history of control theory in the Soviet Union, it is only natural that the first satellite . . . was launched there.”</a:t>
            </a:r>
          </a:p>
        </p:txBody>
      </p:sp>
    </p:spTree>
    <p:extLst>
      <p:ext uri="{BB962C8B-B14F-4D97-AF65-F5344CB8AC3E}">
        <p14:creationId xmlns:p14="http://schemas.microsoft.com/office/powerpoint/2010/main" val="3891791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64D544D-7EA5-4E2E-AC74-A077174D82B5}"/>
              </a:ext>
            </a:extLst>
          </p:cNvPr>
          <p:cNvSpPr>
            <a:spLocks noGrp="1"/>
          </p:cNvSpPr>
          <p:nvPr>
            <p:ph idx="1"/>
          </p:nvPr>
        </p:nvSpPr>
        <p:spPr>
          <a:xfrm>
            <a:off x="581193" y="831992"/>
            <a:ext cx="7289608" cy="3740008"/>
          </a:xfrm>
        </p:spPr>
        <p:txBody>
          <a:bodyPr>
            <a:normAutofit fontScale="77500" lnSpcReduction="20000"/>
          </a:bodyPr>
          <a:lstStyle/>
          <a:p>
            <a:pPr marL="0" indent="0">
              <a:buNone/>
            </a:pPr>
            <a:r>
              <a:rPr lang="es-MX" dirty="0"/>
              <a:t>1963 Edward Norton Lorenz estudió el trabajo de </a:t>
            </a:r>
            <a:r>
              <a:rPr lang="en-US" dirty="0" err="1"/>
              <a:t>Nemytskii</a:t>
            </a:r>
            <a:r>
              <a:rPr lang="en-US" dirty="0"/>
              <a:t> y </a:t>
            </a:r>
            <a:r>
              <a:rPr lang="en-US" dirty="0" err="1"/>
              <a:t>Stepanov</a:t>
            </a:r>
            <a:endParaRPr lang="en-US" dirty="0"/>
          </a:p>
          <a:p>
            <a:pPr>
              <a:buFontTx/>
              <a:buChar char="-"/>
            </a:pPr>
            <a:r>
              <a:rPr lang="es-MX" dirty="0"/>
              <a:t>Comportamiento aperiódico</a:t>
            </a:r>
          </a:p>
          <a:p>
            <a:pPr>
              <a:buFontTx/>
              <a:buChar char="-"/>
            </a:pPr>
            <a:r>
              <a:rPr lang="en-US" dirty="0"/>
              <a:t>1975 T. Y. Li y James Yorke </a:t>
            </a:r>
            <a:r>
              <a:rPr lang="es-MX" dirty="0"/>
              <a:t>usaron el término </a:t>
            </a:r>
            <a:r>
              <a:rPr lang="es-MX" i="1" dirty="0"/>
              <a:t>caos</a:t>
            </a:r>
            <a:r>
              <a:rPr lang="es-MX" dirty="0"/>
              <a:t> para referirse al comportamiento impredecible de los sistemas no lineales deterministas</a:t>
            </a:r>
          </a:p>
        </p:txBody>
      </p:sp>
      <p:pic>
        <p:nvPicPr>
          <p:cNvPr id="4098" name="Picture 2" descr="Edward Norton Lorenz | Kyoto Prize">
            <a:extLst>
              <a:ext uri="{FF2B5EF4-FFF2-40B4-BE49-F238E27FC236}">
                <a16:creationId xmlns:a16="http://schemas.microsoft.com/office/drawing/2014/main" id="{B6559D06-216B-4809-88ED-50FD17A4DD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70800" y="831992"/>
            <a:ext cx="3740007" cy="374000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BE699A6-4501-4DD4-9B80-B404E0B5ECAA}"/>
              </a:ext>
            </a:extLst>
          </p:cNvPr>
          <p:cNvSpPr txBox="1"/>
          <p:nvPr/>
        </p:nvSpPr>
        <p:spPr>
          <a:xfrm>
            <a:off x="581194" y="4944532"/>
            <a:ext cx="11029614" cy="1320801"/>
          </a:xfrm>
          <a:prstGeom prst="rect">
            <a:avLst/>
          </a:prstGeom>
        </p:spPr>
        <p:txBody>
          <a:bodyPr vert="horz" lIns="91440" tIns="45720" rIns="91440" bIns="45720" rtlCol="0" anchor="ctr">
            <a:normAutofit fontScale="85000" lnSpcReduction="20000"/>
          </a:bodyPr>
          <a:lstStyle>
            <a:lvl1pPr indent="0" defTabSz="457200">
              <a:lnSpc>
                <a:spcPct val="150000"/>
              </a:lnSpc>
              <a:spcBef>
                <a:spcPct val="20000"/>
              </a:spcBef>
              <a:spcAft>
                <a:spcPts val="600"/>
              </a:spcAft>
              <a:buClr>
                <a:schemeClr val="accent1"/>
              </a:buClr>
              <a:buSzPct val="92000"/>
              <a:buFont typeface="Wingdings 2" panose="05020102010507070707" pitchFamily="18" charset="2"/>
              <a:buNone/>
              <a:defRPr sz="3200">
                <a:solidFill>
                  <a:schemeClr val="tx1">
                    <a:lumMod val="75000"/>
                    <a:lumOff val="25000"/>
                  </a:schemeClr>
                </a:solidFill>
              </a:defRPr>
            </a:lvl1pPr>
            <a:lvl2pPr marL="630000" indent="-306000" defTabSz="457200">
              <a:lnSpc>
                <a:spcPct val="150000"/>
              </a:lnSpc>
              <a:spcBef>
                <a:spcPct val="20000"/>
              </a:spcBef>
              <a:spcAft>
                <a:spcPts val="600"/>
              </a:spcAft>
              <a:buClr>
                <a:schemeClr val="accent1"/>
              </a:buClr>
              <a:buSzPct val="92000"/>
              <a:buFont typeface="Wingdings 2" panose="05020102010507070707" pitchFamily="18" charset="2"/>
              <a:buChar char=""/>
              <a:defRPr sz="2800">
                <a:solidFill>
                  <a:schemeClr val="tx1">
                    <a:lumMod val="75000"/>
                    <a:lumOff val="25000"/>
                  </a:schemeClr>
                </a:solidFill>
              </a:defRPr>
            </a:lvl2pPr>
            <a:lvl3pPr marL="900000" indent="-270000" defTabSz="457200">
              <a:lnSpc>
                <a:spcPct val="150000"/>
              </a:lnSpc>
              <a:spcBef>
                <a:spcPct val="20000"/>
              </a:spcBef>
              <a:spcAft>
                <a:spcPts val="600"/>
              </a:spcAft>
              <a:buClr>
                <a:schemeClr val="accent1"/>
              </a:buClr>
              <a:buSzPct val="92000"/>
              <a:buFont typeface="Wingdings 2" panose="05020102010507070707" pitchFamily="18" charset="2"/>
              <a:buChar char=""/>
              <a:defRPr sz="2400">
                <a:solidFill>
                  <a:schemeClr val="tx1">
                    <a:lumMod val="75000"/>
                    <a:lumOff val="25000"/>
                  </a:schemeClr>
                </a:solidFill>
              </a:defRPr>
            </a:lvl3pPr>
            <a:lvl4pPr marL="1242000" indent="-234000" defTabSz="457200">
              <a:lnSpc>
                <a:spcPct val="150000"/>
              </a:lnSpc>
              <a:spcBef>
                <a:spcPct val="20000"/>
              </a:spcBef>
              <a:spcAft>
                <a:spcPts val="600"/>
              </a:spcAft>
              <a:buClr>
                <a:schemeClr val="accent1"/>
              </a:buClr>
              <a:buSzPct val="92000"/>
              <a:buFont typeface="Wingdings 2" panose="05020102010507070707" pitchFamily="18" charset="2"/>
              <a:buChar char=""/>
              <a:defRPr sz="2000">
                <a:solidFill>
                  <a:schemeClr val="tx1">
                    <a:lumMod val="75000"/>
                    <a:lumOff val="25000"/>
                  </a:schemeClr>
                </a:solidFill>
              </a:defRPr>
            </a:lvl4pPr>
            <a:lvl5pPr marL="1602000" indent="-234000" defTabSz="457200">
              <a:lnSpc>
                <a:spcPct val="150000"/>
              </a:lnSpc>
              <a:spcBef>
                <a:spcPct val="20000"/>
              </a:spcBef>
              <a:spcAft>
                <a:spcPts val="600"/>
              </a:spcAft>
              <a:buClr>
                <a:schemeClr val="accent1"/>
              </a:buClr>
              <a:buSzPct val="92000"/>
              <a:buFont typeface="Wingdings 2" panose="05020102010507070707" pitchFamily="18" charset="2"/>
              <a:buChar char=""/>
              <a:defRPr sz="2000">
                <a:solidFill>
                  <a:schemeClr val="tx1">
                    <a:lumMod val="75000"/>
                    <a:lumOff val="25000"/>
                  </a:schemeClr>
                </a:solidFill>
              </a:defRPr>
            </a:lvl5pPr>
            <a:lvl6pPr marL="1900000" indent="-2286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defTabSz="4572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algn="just"/>
            <a:r>
              <a:rPr lang="es-MX" sz="2400" dirty="0"/>
              <a:t>Para mediados de los 80, el estudio de los estados de equilibrio en los cuales dichos sistemas se asientan hasta ser interrumpidos por una perturbación (atractores estables y ciclos límite), se habían convertido en una verdadera industria</a:t>
            </a:r>
            <a:endParaRPr lang="en-US" sz="2400" dirty="0"/>
          </a:p>
        </p:txBody>
      </p:sp>
    </p:spTree>
    <p:extLst>
      <p:ext uri="{BB962C8B-B14F-4D97-AF65-F5344CB8AC3E}">
        <p14:creationId xmlns:p14="http://schemas.microsoft.com/office/powerpoint/2010/main" val="8342927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A8AD2-C7A6-40D3-B957-424553B389DE}"/>
              </a:ext>
            </a:extLst>
          </p:cNvPr>
          <p:cNvSpPr>
            <a:spLocks noGrp="1"/>
          </p:cNvSpPr>
          <p:nvPr>
            <p:ph type="title"/>
          </p:nvPr>
        </p:nvSpPr>
        <p:spPr/>
        <p:txBody>
          <a:bodyPr/>
          <a:lstStyle/>
          <a:p>
            <a:r>
              <a:rPr lang="es-MX" dirty="0"/>
              <a:t>Termodinámica, mecánica estadística y auto organización</a:t>
            </a:r>
            <a:endParaRPr lang="en-US" dirty="0"/>
          </a:p>
        </p:txBody>
      </p:sp>
      <p:sp>
        <p:nvSpPr>
          <p:cNvPr id="3" name="Content Placeholder 2">
            <a:extLst>
              <a:ext uri="{FF2B5EF4-FFF2-40B4-BE49-F238E27FC236}">
                <a16:creationId xmlns:a16="http://schemas.microsoft.com/office/drawing/2014/main" id="{7824D562-CE31-4776-94C2-540B6860723C}"/>
              </a:ext>
            </a:extLst>
          </p:cNvPr>
          <p:cNvSpPr>
            <a:spLocks noGrp="1"/>
          </p:cNvSpPr>
          <p:nvPr>
            <p:ph idx="1"/>
          </p:nvPr>
        </p:nvSpPr>
        <p:spPr>
          <a:xfrm>
            <a:off x="581192" y="1390650"/>
            <a:ext cx="11029615" cy="3155950"/>
          </a:xfrm>
        </p:spPr>
        <p:txBody>
          <a:bodyPr>
            <a:normAutofit fontScale="92500" lnSpcReduction="20000"/>
          </a:bodyPr>
          <a:lstStyle/>
          <a:p>
            <a:pPr marL="0" indent="0" algn="just">
              <a:buNone/>
            </a:pPr>
            <a:r>
              <a:rPr lang="en-US" dirty="0"/>
              <a:t>Ilya Prigogine, de </a:t>
            </a:r>
            <a:r>
              <a:rPr lang="en-US" dirty="0" err="1"/>
              <a:t>origen</a:t>
            </a:r>
            <a:r>
              <a:rPr lang="en-US" dirty="0"/>
              <a:t> </a:t>
            </a:r>
            <a:r>
              <a:rPr lang="en-US" dirty="0" err="1"/>
              <a:t>ruso</a:t>
            </a:r>
            <a:r>
              <a:rPr lang="en-US" dirty="0"/>
              <a:t>, </a:t>
            </a:r>
            <a:r>
              <a:rPr lang="en-US" dirty="0" err="1"/>
              <a:t>fue</a:t>
            </a:r>
            <a:r>
              <a:rPr lang="en-US" dirty="0"/>
              <a:t> director de los </a:t>
            </a:r>
            <a:r>
              <a:rPr lang="en-US" dirty="0" err="1"/>
              <a:t>Institutos</a:t>
            </a:r>
            <a:r>
              <a:rPr lang="en-US" dirty="0"/>
              <a:t> </a:t>
            </a:r>
            <a:r>
              <a:rPr lang="en-US" dirty="0" err="1"/>
              <a:t>Internacionales</a:t>
            </a:r>
            <a:r>
              <a:rPr lang="en-US" dirty="0"/>
              <a:t> Solvay de </a:t>
            </a:r>
            <a:r>
              <a:rPr lang="en-US" dirty="0" err="1"/>
              <a:t>Física</a:t>
            </a:r>
            <a:r>
              <a:rPr lang="en-US" dirty="0"/>
              <a:t> y </a:t>
            </a:r>
            <a:r>
              <a:rPr lang="en-US" dirty="0" err="1"/>
              <a:t>Química</a:t>
            </a:r>
            <a:r>
              <a:rPr lang="en-US" dirty="0"/>
              <a:t> </a:t>
            </a:r>
            <a:r>
              <a:rPr lang="en-US" dirty="0" err="1"/>
              <a:t>en</a:t>
            </a:r>
            <a:r>
              <a:rPr lang="en-US" dirty="0"/>
              <a:t> </a:t>
            </a:r>
            <a:r>
              <a:rPr lang="en-US" dirty="0" err="1"/>
              <a:t>Bruselas</a:t>
            </a:r>
            <a:r>
              <a:rPr lang="en-US" dirty="0"/>
              <a:t> </a:t>
            </a:r>
            <a:r>
              <a:rPr lang="en-US" dirty="0" err="1"/>
              <a:t>desde</a:t>
            </a:r>
            <a:r>
              <a:rPr lang="en-US" dirty="0"/>
              <a:t> 1959 y del Centro de </a:t>
            </a:r>
            <a:r>
              <a:rPr lang="en-US" dirty="0" err="1"/>
              <a:t>Mecánica</a:t>
            </a:r>
            <a:r>
              <a:rPr lang="en-US" dirty="0"/>
              <a:t> </a:t>
            </a:r>
            <a:r>
              <a:rPr lang="en-US" dirty="0" err="1"/>
              <a:t>Estadística</a:t>
            </a:r>
            <a:r>
              <a:rPr lang="en-US" dirty="0"/>
              <a:t> y </a:t>
            </a:r>
            <a:r>
              <a:rPr lang="en-US" dirty="0" err="1"/>
              <a:t>Sistemas</a:t>
            </a:r>
            <a:r>
              <a:rPr lang="en-US" dirty="0"/>
              <a:t> </a:t>
            </a:r>
            <a:r>
              <a:rPr lang="en-US" dirty="0" err="1"/>
              <a:t>Complejos</a:t>
            </a:r>
            <a:r>
              <a:rPr lang="en-US" dirty="0"/>
              <a:t> </a:t>
            </a:r>
            <a:r>
              <a:rPr lang="en-US" dirty="0" err="1"/>
              <a:t>en</a:t>
            </a:r>
            <a:r>
              <a:rPr lang="en-US" dirty="0"/>
              <a:t> la Universidad de Texas </a:t>
            </a:r>
            <a:r>
              <a:rPr lang="en-US" dirty="0" err="1"/>
              <a:t>en</a:t>
            </a:r>
            <a:r>
              <a:rPr lang="en-US" dirty="0"/>
              <a:t> Austin </a:t>
            </a:r>
            <a:r>
              <a:rPr lang="en-US" dirty="0" err="1"/>
              <a:t>desde</a:t>
            </a:r>
            <a:r>
              <a:rPr lang="en-US" dirty="0"/>
              <a:t> 1967, hasta </a:t>
            </a:r>
            <a:r>
              <a:rPr lang="en-US" dirty="0" err="1"/>
              <a:t>su</a:t>
            </a:r>
            <a:r>
              <a:rPr lang="en-US" dirty="0"/>
              <a:t> </a:t>
            </a:r>
            <a:r>
              <a:rPr lang="en-US" dirty="0" err="1"/>
              <a:t>muerte</a:t>
            </a:r>
            <a:r>
              <a:rPr lang="en-US" dirty="0"/>
              <a:t> </a:t>
            </a:r>
            <a:r>
              <a:rPr lang="en-US" dirty="0" err="1"/>
              <a:t>en</a:t>
            </a:r>
            <a:r>
              <a:rPr lang="en-US" dirty="0"/>
              <a:t> 2003</a:t>
            </a:r>
          </a:p>
        </p:txBody>
      </p:sp>
      <p:sp>
        <p:nvSpPr>
          <p:cNvPr id="8" name="Content Placeholder 2">
            <a:extLst>
              <a:ext uri="{FF2B5EF4-FFF2-40B4-BE49-F238E27FC236}">
                <a16:creationId xmlns:a16="http://schemas.microsoft.com/office/drawing/2014/main" id="{532B0C8E-0142-4508-AC6B-EDCB67A54D35}"/>
              </a:ext>
            </a:extLst>
          </p:cNvPr>
          <p:cNvSpPr txBox="1">
            <a:spLocks/>
          </p:cNvSpPr>
          <p:nvPr/>
        </p:nvSpPr>
        <p:spPr>
          <a:xfrm>
            <a:off x="581192" y="4546600"/>
            <a:ext cx="11029615" cy="1699683"/>
          </a:xfrm>
          <a:prstGeom prst="rect">
            <a:avLst/>
          </a:prstGeom>
        </p:spPr>
        <p:txBody>
          <a:bodyPr vert="horz" lIns="91440" tIns="45720" rIns="91440" bIns="45720" rtlCol="0" anchor="ctr">
            <a:normAutofit/>
          </a:bodyPr>
          <a:lstStyle>
            <a:lvl1pPr marL="306000" indent="-306000" algn="just" defTabSz="457200" rtl="0" eaLnBrk="1" latinLnBrk="0" hangingPunct="1">
              <a:lnSpc>
                <a:spcPct val="150000"/>
              </a:lnSpc>
              <a:spcBef>
                <a:spcPct val="20000"/>
              </a:spcBef>
              <a:spcAft>
                <a:spcPts val="600"/>
              </a:spcAft>
              <a:buClr>
                <a:schemeClr val="accent1"/>
              </a:buClr>
              <a:buSzPct val="92000"/>
              <a:buFont typeface="Wingdings 2" panose="05020102010507070707" pitchFamily="18" charset="2"/>
              <a:buChar char=""/>
              <a:defRPr sz="3200" kern="1200">
                <a:solidFill>
                  <a:schemeClr val="tx1">
                    <a:lumMod val="75000"/>
                    <a:lumOff val="25000"/>
                  </a:schemeClr>
                </a:solidFill>
                <a:latin typeface="+mn-lt"/>
                <a:ea typeface="+mn-ea"/>
                <a:cs typeface="+mn-cs"/>
              </a:defRPr>
            </a:lvl1pPr>
            <a:lvl2pPr marL="630000" indent="-306000" algn="just" defTabSz="457200" rtl="0" eaLnBrk="1" latinLnBrk="0" hangingPunct="1">
              <a:lnSpc>
                <a:spcPct val="150000"/>
              </a:lnSpc>
              <a:spcBef>
                <a:spcPct val="20000"/>
              </a:spcBef>
              <a:spcAft>
                <a:spcPts val="600"/>
              </a:spcAft>
              <a:buClr>
                <a:schemeClr val="accent1"/>
              </a:buClr>
              <a:buSzPct val="92000"/>
              <a:buFont typeface="Wingdings 2" panose="05020102010507070707" pitchFamily="18" charset="2"/>
              <a:buChar char=""/>
              <a:defRPr sz="2800" kern="1200">
                <a:solidFill>
                  <a:schemeClr val="tx1">
                    <a:lumMod val="75000"/>
                    <a:lumOff val="25000"/>
                  </a:schemeClr>
                </a:solidFill>
                <a:latin typeface="+mn-lt"/>
                <a:ea typeface="+mn-ea"/>
                <a:cs typeface="+mn-cs"/>
              </a:defRPr>
            </a:lvl2pPr>
            <a:lvl3pPr marL="900000" indent="-270000" algn="just" defTabSz="457200" rtl="0" eaLnBrk="1" latinLnBrk="0" hangingPunct="1">
              <a:lnSpc>
                <a:spcPct val="150000"/>
              </a:lnSpc>
              <a:spcBef>
                <a:spcPct val="20000"/>
              </a:spcBef>
              <a:spcAft>
                <a:spcPts val="600"/>
              </a:spcAft>
              <a:buClr>
                <a:schemeClr val="accent1"/>
              </a:buClr>
              <a:buSzPct val="92000"/>
              <a:buFont typeface="Wingdings 2" panose="05020102010507070707" pitchFamily="18" charset="2"/>
              <a:buChar char=""/>
              <a:defRPr sz="2400" kern="1200">
                <a:solidFill>
                  <a:schemeClr val="tx1">
                    <a:lumMod val="75000"/>
                    <a:lumOff val="25000"/>
                  </a:schemeClr>
                </a:solidFill>
                <a:latin typeface="+mn-lt"/>
                <a:ea typeface="+mn-ea"/>
                <a:cs typeface="+mn-cs"/>
              </a:defRPr>
            </a:lvl3pPr>
            <a:lvl4pPr marL="1242000" indent="-234000" algn="just" defTabSz="457200" rtl="0" eaLnBrk="1" latinLnBrk="0" hangingPunct="1">
              <a:lnSpc>
                <a:spcPct val="150000"/>
              </a:lnSpc>
              <a:spcBef>
                <a:spcPct val="20000"/>
              </a:spcBef>
              <a:spcAft>
                <a:spcPts val="600"/>
              </a:spcAft>
              <a:buClr>
                <a:schemeClr val="accent1"/>
              </a:buClr>
              <a:buSzPct val="92000"/>
              <a:buFont typeface="Wingdings 2" panose="05020102010507070707" pitchFamily="18" charset="2"/>
              <a:buChar char=""/>
              <a:defRPr sz="2000" kern="1200">
                <a:solidFill>
                  <a:schemeClr val="tx1">
                    <a:lumMod val="75000"/>
                    <a:lumOff val="25000"/>
                  </a:schemeClr>
                </a:solidFill>
                <a:latin typeface="+mn-lt"/>
                <a:ea typeface="+mn-ea"/>
                <a:cs typeface="+mn-cs"/>
              </a:defRPr>
            </a:lvl4pPr>
            <a:lvl5pPr marL="1602000" indent="-234000" algn="just" defTabSz="457200" rtl="0" eaLnBrk="1" latinLnBrk="0" hangingPunct="1">
              <a:lnSpc>
                <a:spcPct val="150000"/>
              </a:lnSpc>
              <a:spcBef>
                <a:spcPct val="20000"/>
              </a:spcBef>
              <a:spcAft>
                <a:spcPts val="600"/>
              </a:spcAft>
              <a:buClr>
                <a:schemeClr val="accent1"/>
              </a:buClr>
              <a:buSzPct val="92000"/>
              <a:buFont typeface="Wingdings 2" panose="05020102010507070707" pitchFamily="18" charset="2"/>
              <a:buChar char=""/>
              <a:defRPr sz="20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Font typeface="Wingdings 2" panose="05020102010507070707" pitchFamily="18" charset="2"/>
              <a:buNone/>
            </a:pPr>
            <a:r>
              <a:rPr lang="en-US" dirty="0" err="1"/>
              <a:t>Recibió</a:t>
            </a:r>
            <a:r>
              <a:rPr lang="en-US" dirty="0"/>
              <a:t> el </a:t>
            </a:r>
            <a:r>
              <a:rPr lang="en-US" dirty="0" err="1"/>
              <a:t>premio</a:t>
            </a:r>
            <a:r>
              <a:rPr lang="en-US" dirty="0"/>
              <a:t> Nobel de </a:t>
            </a:r>
            <a:r>
              <a:rPr lang="en-US" dirty="0" err="1"/>
              <a:t>Química</a:t>
            </a:r>
            <a:r>
              <a:rPr lang="en-US" dirty="0"/>
              <a:t> </a:t>
            </a:r>
            <a:r>
              <a:rPr lang="en-US" dirty="0" err="1"/>
              <a:t>en</a:t>
            </a:r>
            <a:r>
              <a:rPr lang="en-US" dirty="0"/>
              <a:t> 1977 por </a:t>
            </a:r>
            <a:r>
              <a:rPr lang="en-US" dirty="0" err="1"/>
              <a:t>su</a:t>
            </a:r>
            <a:r>
              <a:rPr lang="en-US" dirty="0"/>
              <a:t> </a:t>
            </a:r>
            <a:r>
              <a:rPr lang="en-US" dirty="0" err="1"/>
              <a:t>trabajo</a:t>
            </a:r>
            <a:r>
              <a:rPr lang="en-US" dirty="0"/>
              <a:t> </a:t>
            </a:r>
            <a:r>
              <a:rPr lang="en-US" dirty="0" err="1"/>
              <a:t>en</a:t>
            </a:r>
            <a:r>
              <a:rPr lang="en-US" dirty="0"/>
              <a:t> </a:t>
            </a:r>
            <a:r>
              <a:rPr lang="en-US" dirty="0" err="1"/>
              <a:t>Termodinámica</a:t>
            </a:r>
            <a:r>
              <a:rPr lang="en-US" dirty="0"/>
              <a:t> Irreversible</a:t>
            </a:r>
          </a:p>
        </p:txBody>
      </p:sp>
    </p:spTree>
    <p:extLst>
      <p:ext uri="{BB962C8B-B14F-4D97-AF65-F5344CB8AC3E}">
        <p14:creationId xmlns:p14="http://schemas.microsoft.com/office/powerpoint/2010/main" val="18917334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03FC2C-2132-45B9-8116-07938932B055}"/>
              </a:ext>
            </a:extLst>
          </p:cNvPr>
          <p:cNvSpPr>
            <a:spLocks noGrp="1"/>
          </p:cNvSpPr>
          <p:nvPr>
            <p:ph idx="1"/>
          </p:nvPr>
        </p:nvSpPr>
        <p:spPr>
          <a:xfrm>
            <a:off x="581191" y="664302"/>
            <a:ext cx="11029615" cy="2108200"/>
          </a:xfrm>
        </p:spPr>
        <p:txBody>
          <a:bodyPr>
            <a:normAutofit/>
          </a:bodyPr>
          <a:lstStyle/>
          <a:p>
            <a:pPr marL="0" indent="0">
              <a:buNone/>
            </a:pPr>
            <a:r>
              <a:rPr lang="es-MX" sz="2800" dirty="0"/>
              <a:t>En 1967, después de 2 décadas de trabajo en la termodinámica de procesos irreversibles (pero cerca del equilibrio), Prigogine y su estudiante </a:t>
            </a:r>
            <a:r>
              <a:rPr lang="en-US" sz="2800" dirty="0"/>
              <a:t>Grégoire </a:t>
            </a:r>
            <a:r>
              <a:rPr lang="en-US" sz="2800" dirty="0" err="1"/>
              <a:t>Nicolis</a:t>
            </a:r>
            <a:r>
              <a:rPr lang="en-US" sz="2800" dirty="0"/>
              <a:t> </a:t>
            </a:r>
            <a:r>
              <a:rPr lang="en-US" sz="2800" dirty="0" err="1"/>
              <a:t>publicaron</a:t>
            </a:r>
            <a:endParaRPr lang="en-US" sz="2800" dirty="0"/>
          </a:p>
        </p:txBody>
      </p:sp>
      <p:sp>
        <p:nvSpPr>
          <p:cNvPr id="5" name="Content Placeholder 2">
            <a:extLst>
              <a:ext uri="{FF2B5EF4-FFF2-40B4-BE49-F238E27FC236}">
                <a16:creationId xmlns:a16="http://schemas.microsoft.com/office/drawing/2014/main" id="{F6067E90-1FF9-4B15-86E3-7273806681AF}"/>
              </a:ext>
            </a:extLst>
          </p:cNvPr>
          <p:cNvSpPr txBox="1">
            <a:spLocks/>
          </p:cNvSpPr>
          <p:nvPr/>
        </p:nvSpPr>
        <p:spPr>
          <a:xfrm>
            <a:off x="581191" y="2054189"/>
            <a:ext cx="11029615" cy="1828800"/>
          </a:xfrm>
          <a:prstGeom prst="rect">
            <a:avLst/>
          </a:prstGeom>
        </p:spPr>
        <p:txBody>
          <a:bodyPr vert="horz" lIns="91440" tIns="45720" rIns="91440" bIns="45720" rtlCol="0" anchor="ctr">
            <a:normAutofit/>
          </a:bodyPr>
          <a:lstStyle>
            <a:lvl1pPr marL="306000" indent="-306000" algn="just" defTabSz="457200" rtl="0" eaLnBrk="1" latinLnBrk="0" hangingPunct="1">
              <a:lnSpc>
                <a:spcPct val="150000"/>
              </a:lnSpc>
              <a:spcBef>
                <a:spcPct val="20000"/>
              </a:spcBef>
              <a:spcAft>
                <a:spcPts val="600"/>
              </a:spcAft>
              <a:buClr>
                <a:schemeClr val="accent1"/>
              </a:buClr>
              <a:buSzPct val="92000"/>
              <a:buFont typeface="Wingdings 2" panose="05020102010507070707" pitchFamily="18" charset="2"/>
              <a:buChar char=""/>
              <a:defRPr sz="3200" kern="1200">
                <a:solidFill>
                  <a:schemeClr val="tx1">
                    <a:lumMod val="75000"/>
                    <a:lumOff val="25000"/>
                  </a:schemeClr>
                </a:solidFill>
                <a:latin typeface="+mn-lt"/>
                <a:ea typeface="+mn-ea"/>
                <a:cs typeface="+mn-cs"/>
              </a:defRPr>
            </a:lvl1pPr>
            <a:lvl2pPr marL="630000" indent="-306000" algn="just" defTabSz="457200" rtl="0" eaLnBrk="1" latinLnBrk="0" hangingPunct="1">
              <a:lnSpc>
                <a:spcPct val="150000"/>
              </a:lnSpc>
              <a:spcBef>
                <a:spcPct val="20000"/>
              </a:spcBef>
              <a:spcAft>
                <a:spcPts val="600"/>
              </a:spcAft>
              <a:buClr>
                <a:schemeClr val="accent1"/>
              </a:buClr>
              <a:buSzPct val="92000"/>
              <a:buFont typeface="Wingdings 2" panose="05020102010507070707" pitchFamily="18" charset="2"/>
              <a:buChar char=""/>
              <a:defRPr sz="2800" kern="1200">
                <a:solidFill>
                  <a:schemeClr val="tx1">
                    <a:lumMod val="75000"/>
                    <a:lumOff val="25000"/>
                  </a:schemeClr>
                </a:solidFill>
                <a:latin typeface="+mn-lt"/>
                <a:ea typeface="+mn-ea"/>
                <a:cs typeface="+mn-cs"/>
              </a:defRPr>
            </a:lvl2pPr>
            <a:lvl3pPr marL="900000" indent="-270000" algn="just" defTabSz="457200" rtl="0" eaLnBrk="1" latinLnBrk="0" hangingPunct="1">
              <a:lnSpc>
                <a:spcPct val="150000"/>
              </a:lnSpc>
              <a:spcBef>
                <a:spcPct val="20000"/>
              </a:spcBef>
              <a:spcAft>
                <a:spcPts val="600"/>
              </a:spcAft>
              <a:buClr>
                <a:schemeClr val="accent1"/>
              </a:buClr>
              <a:buSzPct val="92000"/>
              <a:buFont typeface="Wingdings 2" panose="05020102010507070707" pitchFamily="18" charset="2"/>
              <a:buChar char=""/>
              <a:defRPr sz="2400" kern="1200">
                <a:solidFill>
                  <a:schemeClr val="tx1">
                    <a:lumMod val="75000"/>
                    <a:lumOff val="25000"/>
                  </a:schemeClr>
                </a:solidFill>
                <a:latin typeface="+mn-lt"/>
                <a:ea typeface="+mn-ea"/>
                <a:cs typeface="+mn-cs"/>
              </a:defRPr>
            </a:lvl3pPr>
            <a:lvl4pPr marL="1242000" indent="-234000" algn="just" defTabSz="457200" rtl="0" eaLnBrk="1" latinLnBrk="0" hangingPunct="1">
              <a:lnSpc>
                <a:spcPct val="150000"/>
              </a:lnSpc>
              <a:spcBef>
                <a:spcPct val="20000"/>
              </a:spcBef>
              <a:spcAft>
                <a:spcPts val="600"/>
              </a:spcAft>
              <a:buClr>
                <a:schemeClr val="accent1"/>
              </a:buClr>
              <a:buSzPct val="92000"/>
              <a:buFont typeface="Wingdings 2" panose="05020102010507070707" pitchFamily="18" charset="2"/>
              <a:buChar char=""/>
              <a:defRPr sz="2000" kern="1200">
                <a:solidFill>
                  <a:schemeClr val="tx1">
                    <a:lumMod val="75000"/>
                    <a:lumOff val="25000"/>
                  </a:schemeClr>
                </a:solidFill>
                <a:latin typeface="+mn-lt"/>
                <a:ea typeface="+mn-ea"/>
                <a:cs typeface="+mn-cs"/>
              </a:defRPr>
            </a:lvl4pPr>
            <a:lvl5pPr marL="1602000" indent="-234000" algn="just" defTabSz="457200" rtl="0" eaLnBrk="1" latinLnBrk="0" hangingPunct="1">
              <a:lnSpc>
                <a:spcPct val="150000"/>
              </a:lnSpc>
              <a:spcBef>
                <a:spcPct val="20000"/>
              </a:spcBef>
              <a:spcAft>
                <a:spcPts val="600"/>
              </a:spcAft>
              <a:buClr>
                <a:schemeClr val="accent1"/>
              </a:buClr>
              <a:buSzPct val="92000"/>
              <a:buFont typeface="Wingdings 2" panose="05020102010507070707" pitchFamily="18" charset="2"/>
              <a:buChar char=""/>
              <a:defRPr sz="20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ctr">
              <a:buFont typeface="Wingdings 2" panose="05020102010507070707" pitchFamily="18" charset="2"/>
              <a:buNone/>
            </a:pPr>
            <a:endParaRPr lang="en-US" dirty="0"/>
          </a:p>
          <a:p>
            <a:pPr marL="0" indent="0" algn="ctr">
              <a:buFont typeface="Wingdings 2" panose="05020102010507070707" pitchFamily="18" charset="2"/>
              <a:buNone/>
            </a:pPr>
            <a:r>
              <a:rPr lang="en-US" b="1" dirty="0"/>
              <a:t>On Symmetry-Breaking Instabilities in Dissipative Systems</a:t>
            </a:r>
          </a:p>
          <a:p>
            <a:pPr marL="0" indent="0" algn="ctr">
              <a:buFont typeface="Wingdings 2" panose="05020102010507070707" pitchFamily="18" charset="2"/>
              <a:buNone/>
            </a:pPr>
            <a:endParaRPr lang="en-US" dirty="0"/>
          </a:p>
        </p:txBody>
      </p:sp>
      <p:pic>
        <p:nvPicPr>
          <p:cNvPr id="7170" name="Picture 2" descr="Gregoire Nicolis | birdtracks | Flickr">
            <a:extLst>
              <a:ext uri="{FF2B5EF4-FFF2-40B4-BE49-F238E27FC236}">
                <a16:creationId xmlns:a16="http://schemas.microsoft.com/office/drawing/2014/main" id="{F629B9A3-0A98-4989-A78B-AD459774F9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47450" y="3692069"/>
            <a:ext cx="4221241" cy="316593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Ilya Prigogine">
            <a:extLst>
              <a:ext uri="{FF2B5EF4-FFF2-40B4-BE49-F238E27FC236}">
                <a16:creationId xmlns:a16="http://schemas.microsoft.com/office/drawing/2014/main" id="{6C3A94AD-6DF3-437E-9320-2B5163B9A5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2206" y="3692069"/>
            <a:ext cx="4500500" cy="31803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21808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F97FE91-EED2-4971-8EB4-5E2BE2272394}"/>
              </a:ext>
            </a:extLst>
          </p:cNvPr>
          <p:cNvSpPr>
            <a:spLocks noGrp="1"/>
          </p:cNvSpPr>
          <p:nvPr>
            <p:ph idx="1"/>
          </p:nvPr>
        </p:nvSpPr>
        <p:spPr>
          <a:xfrm>
            <a:off x="581192" y="821267"/>
            <a:ext cx="11029615" cy="5145616"/>
          </a:xfrm>
        </p:spPr>
        <p:txBody>
          <a:bodyPr>
            <a:normAutofit fontScale="92500" lnSpcReduction="10000"/>
          </a:bodyPr>
          <a:lstStyle/>
          <a:p>
            <a:pPr marL="0" indent="0">
              <a:buClrTx/>
              <a:buNone/>
            </a:pPr>
            <a:r>
              <a:rPr lang="es-ES" dirty="0"/>
              <a:t>1. Para subrayar que los tipos de inestabilidad familiar de la dinámica de fluidos (como en la convección de Raleigh-</a:t>
            </a:r>
            <a:r>
              <a:rPr lang="es-ES" dirty="0" err="1"/>
              <a:t>Bénard</a:t>
            </a:r>
            <a:r>
              <a:rPr lang="es-ES" dirty="0"/>
              <a:t>, donde una capa de fluido horizontal homogénea calentada desde abajo se vuelve inestable a una velocidad crítica de calentamiento y posteriormente se asienta en un patrón hexagonal estable) también ocurren en "sistemas puramente disipativos” que involucran reacciones químicas y difusión, pero no fuerzas hidrodinámicas</a:t>
            </a:r>
            <a:endParaRPr lang="en-US" dirty="0"/>
          </a:p>
        </p:txBody>
      </p:sp>
    </p:spTree>
    <p:extLst>
      <p:ext uri="{BB962C8B-B14F-4D97-AF65-F5344CB8AC3E}">
        <p14:creationId xmlns:p14="http://schemas.microsoft.com/office/powerpoint/2010/main" val="10041664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F97FE91-EED2-4971-8EB4-5E2BE2272394}"/>
              </a:ext>
            </a:extLst>
          </p:cNvPr>
          <p:cNvSpPr>
            <a:spLocks noGrp="1"/>
          </p:cNvSpPr>
          <p:nvPr>
            <p:ph idx="1"/>
          </p:nvPr>
        </p:nvSpPr>
        <p:spPr>
          <a:xfrm>
            <a:off x="581192" y="702733"/>
            <a:ext cx="11029615" cy="5630333"/>
          </a:xfrm>
        </p:spPr>
        <p:txBody>
          <a:bodyPr>
            <a:normAutofit lnSpcReduction="10000"/>
          </a:bodyPr>
          <a:lstStyle/>
          <a:p>
            <a:pPr marL="0" indent="0">
              <a:buClrTx/>
              <a:buNone/>
            </a:pPr>
            <a:r>
              <a:rPr lang="es-ES" sz="2800" dirty="0"/>
              <a:t>2. Integrar todos estos hallazgos en el lenguaje y los principios establecidos de la termodinámica.</a:t>
            </a:r>
          </a:p>
          <a:p>
            <a:pPr marL="0" indent="0">
              <a:buClrTx/>
              <a:buNone/>
            </a:pPr>
            <a:r>
              <a:rPr lang="es-ES" sz="2800" dirty="0"/>
              <a:t>3. Mostrar que tales fenómenos requieren que el sistema en cuestión esté termodinámicamente abierto y lejos del equilibrio. Los autores comenzaron con el modelo de reacción-difusión que Alan Turing había introducido quince años antes para ilustrar un posible mecanismo para el fenómeno biológico de la morfogénesis, y procedieron a someter este modelo a un análisis detallado sobre un rango de parámetros mucho mayor que el que había hecho Turing.</a:t>
            </a:r>
            <a:endParaRPr lang="en-US" sz="2800" dirty="0"/>
          </a:p>
        </p:txBody>
      </p:sp>
    </p:spTree>
    <p:extLst>
      <p:ext uri="{BB962C8B-B14F-4D97-AF65-F5344CB8AC3E}">
        <p14:creationId xmlns:p14="http://schemas.microsoft.com/office/powerpoint/2010/main" val="38769651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669AE-6887-4F91-9A27-2DF16F9DBCE6}"/>
              </a:ext>
            </a:extLst>
          </p:cNvPr>
          <p:cNvSpPr>
            <a:spLocks noGrp="1"/>
          </p:cNvSpPr>
          <p:nvPr>
            <p:ph type="title"/>
          </p:nvPr>
        </p:nvSpPr>
        <p:spPr/>
        <p:txBody>
          <a:bodyPr/>
          <a:lstStyle/>
          <a:p>
            <a:r>
              <a:rPr lang="es-MX" dirty="0"/>
              <a:t>Morfogénesis</a:t>
            </a:r>
            <a:endParaRPr lang="en-US" dirty="0"/>
          </a:p>
        </p:txBody>
      </p:sp>
      <p:sp>
        <p:nvSpPr>
          <p:cNvPr id="3" name="Content Placeholder 2">
            <a:extLst>
              <a:ext uri="{FF2B5EF4-FFF2-40B4-BE49-F238E27FC236}">
                <a16:creationId xmlns:a16="http://schemas.microsoft.com/office/drawing/2014/main" id="{17789237-991A-4718-BCEE-8CE3F5FC0170}"/>
              </a:ext>
            </a:extLst>
          </p:cNvPr>
          <p:cNvSpPr>
            <a:spLocks noGrp="1"/>
          </p:cNvSpPr>
          <p:nvPr>
            <p:ph idx="1"/>
          </p:nvPr>
        </p:nvSpPr>
        <p:spPr/>
        <p:txBody>
          <a:bodyPr/>
          <a:lstStyle/>
          <a:p>
            <a:pPr marL="0" indent="0">
              <a:buNone/>
            </a:pPr>
            <a:r>
              <a:rPr lang="es-ES" dirty="0"/>
              <a:t>Es el proceso biológico que hace que una célula, tejido u organismo desarrolle su forma</a:t>
            </a:r>
          </a:p>
          <a:p>
            <a:pPr marL="0" indent="0">
              <a:buNone/>
            </a:pPr>
            <a:r>
              <a:rPr lang="es-ES" dirty="0"/>
              <a:t>Es uno de los tres aspectos fundamentales de la biología del desarrollo junto con el control del crecimiento tisular y el patrón de diferenciación celular</a:t>
            </a:r>
            <a:endParaRPr lang="en-US" dirty="0"/>
          </a:p>
        </p:txBody>
      </p:sp>
    </p:spTree>
    <p:extLst>
      <p:ext uri="{BB962C8B-B14F-4D97-AF65-F5344CB8AC3E}">
        <p14:creationId xmlns:p14="http://schemas.microsoft.com/office/powerpoint/2010/main" val="34408596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DF017F-F37A-4805-B363-193F3A069E99}"/>
              </a:ext>
            </a:extLst>
          </p:cNvPr>
          <p:cNvSpPr>
            <a:spLocks noGrp="1"/>
          </p:cNvSpPr>
          <p:nvPr>
            <p:ph idx="1"/>
          </p:nvPr>
        </p:nvSpPr>
        <p:spPr>
          <a:xfrm>
            <a:off x="581192" y="702733"/>
            <a:ext cx="11029615" cy="5272617"/>
          </a:xfrm>
        </p:spPr>
        <p:txBody>
          <a:bodyPr/>
          <a:lstStyle/>
          <a:p>
            <a:pPr marL="0" indent="0">
              <a:buNone/>
            </a:pPr>
            <a:r>
              <a:rPr lang="es-ES" dirty="0"/>
              <a:t>El enfoque principal de </a:t>
            </a:r>
            <a:r>
              <a:rPr lang="es-ES" dirty="0" err="1"/>
              <a:t>Prigogine</a:t>
            </a:r>
            <a:r>
              <a:rPr lang="es-ES" dirty="0"/>
              <a:t> y </a:t>
            </a:r>
            <a:r>
              <a:rPr lang="es-ES" dirty="0" err="1"/>
              <a:t>Nicolis</a:t>
            </a:r>
            <a:r>
              <a:rPr lang="es-ES" dirty="0"/>
              <a:t> no era la no linealidad per se, sino las propiedades termodinámicas de un sistema en el que las inestabilidades pueden dar lugar a nuevos estados estables que "rompen" la simetría de los estados originales. Que tales efectos dependan de la no linealidad les sorprendió menos que su dependencia del flujo de energía libre que mantiene al sistema lejos del equilibrio.</a:t>
            </a:r>
            <a:endParaRPr lang="en-US" dirty="0"/>
          </a:p>
        </p:txBody>
      </p:sp>
    </p:spTree>
    <p:extLst>
      <p:ext uri="{BB962C8B-B14F-4D97-AF65-F5344CB8AC3E}">
        <p14:creationId xmlns:p14="http://schemas.microsoft.com/office/powerpoint/2010/main" val="35284280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F044D40-D7FA-479F-A668-6E3A7ECE784A}"/>
              </a:ext>
            </a:extLst>
          </p:cNvPr>
          <p:cNvSpPr>
            <a:spLocks noGrp="1"/>
          </p:cNvSpPr>
          <p:nvPr>
            <p:ph idx="1"/>
          </p:nvPr>
        </p:nvSpPr>
        <p:spPr>
          <a:xfrm>
            <a:off x="581192" y="973667"/>
            <a:ext cx="11029615" cy="5001683"/>
          </a:xfrm>
        </p:spPr>
        <p:txBody>
          <a:bodyPr>
            <a:normAutofit lnSpcReduction="10000"/>
          </a:bodyPr>
          <a:lstStyle/>
          <a:p>
            <a:pPr marL="0" indent="0">
              <a:buNone/>
            </a:pPr>
            <a:r>
              <a:rPr lang="es-MX" dirty="0"/>
              <a:t>En lugar de “rompimiento de simetría”, los matemáticos usarían el término “bifurcación”, y no se mencionan las “transiciones de fase”</a:t>
            </a:r>
          </a:p>
          <a:p>
            <a:pPr marL="0" indent="0">
              <a:buNone/>
            </a:pPr>
            <a:r>
              <a:rPr lang="es-MX" dirty="0"/>
              <a:t>Los autores se conformaron con unificar los patrones de reacción-difusión con las estructuras espontáneas observadas en la dinámica de fluidos (estructuras disipativas) y extraer algunas implicaciones impresionantes</a:t>
            </a:r>
            <a:endParaRPr lang="en-US" dirty="0"/>
          </a:p>
        </p:txBody>
      </p:sp>
    </p:spTree>
    <p:extLst>
      <p:ext uri="{BB962C8B-B14F-4D97-AF65-F5344CB8AC3E}">
        <p14:creationId xmlns:p14="http://schemas.microsoft.com/office/powerpoint/2010/main" val="36205381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F044D40-D7FA-479F-A668-6E3A7ECE784A}"/>
              </a:ext>
            </a:extLst>
          </p:cNvPr>
          <p:cNvSpPr>
            <a:spLocks noGrp="1"/>
          </p:cNvSpPr>
          <p:nvPr>
            <p:ph idx="1"/>
          </p:nvPr>
        </p:nvSpPr>
        <p:spPr>
          <a:xfrm>
            <a:off x="581192" y="973667"/>
            <a:ext cx="11029615" cy="5001683"/>
          </a:xfrm>
        </p:spPr>
        <p:txBody>
          <a:bodyPr>
            <a:normAutofit lnSpcReduction="10000"/>
          </a:bodyPr>
          <a:lstStyle/>
          <a:p>
            <a:pPr marL="0" indent="0">
              <a:buNone/>
            </a:pPr>
            <a:r>
              <a:rPr lang="es-MX" dirty="0"/>
              <a:t>1. </a:t>
            </a:r>
            <a:r>
              <a:rPr lang="es-ES" dirty="0"/>
              <a:t>Argumentaron que la formación de nuevas estructuras espaciales y temporales, lejos de ser rara, es de esperar siempre que haya un gran flujo de energía a través de un sistema.</a:t>
            </a:r>
            <a:endParaRPr lang="es-MX" dirty="0"/>
          </a:p>
          <a:p>
            <a:pPr marL="0" indent="0">
              <a:buNone/>
            </a:pPr>
            <a:r>
              <a:rPr lang="es-MX" dirty="0"/>
              <a:t>Según Keller, aquí es donde aparece por primera vez el término </a:t>
            </a:r>
            <a:r>
              <a:rPr lang="es-MX" i="1" dirty="0"/>
              <a:t>auto organización</a:t>
            </a:r>
            <a:r>
              <a:rPr lang="es-MX" dirty="0"/>
              <a:t> al introducirlo para indicar la 2da implicación importante.</a:t>
            </a:r>
            <a:endParaRPr lang="en-US" dirty="0"/>
          </a:p>
        </p:txBody>
      </p:sp>
    </p:spTree>
    <p:extLst>
      <p:ext uri="{BB962C8B-B14F-4D97-AF65-F5344CB8AC3E}">
        <p14:creationId xmlns:p14="http://schemas.microsoft.com/office/powerpoint/2010/main" val="9652437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5D4BB-2430-4AC9-AAA2-A39FED939077}"/>
              </a:ext>
            </a:extLst>
          </p:cNvPr>
          <p:cNvSpPr>
            <a:spLocks noGrp="1"/>
          </p:cNvSpPr>
          <p:nvPr>
            <p:ph type="title"/>
          </p:nvPr>
        </p:nvSpPr>
        <p:spPr>
          <a:xfrm>
            <a:off x="581192" y="670353"/>
            <a:ext cx="11029616" cy="669444"/>
          </a:xfrm>
        </p:spPr>
        <p:txBody>
          <a:bodyPr anchor="ctr"/>
          <a:lstStyle/>
          <a:p>
            <a:r>
              <a:rPr lang="en-US" dirty="0">
                <a:latin typeface="Franklin Gothic Demi" panose="020B0703020102020204" pitchFamily="34" charset="0"/>
              </a:rPr>
              <a:t>Abstract</a:t>
            </a:r>
          </a:p>
        </p:txBody>
      </p:sp>
      <p:sp>
        <p:nvSpPr>
          <p:cNvPr id="3" name="Content Placeholder 2">
            <a:extLst>
              <a:ext uri="{FF2B5EF4-FFF2-40B4-BE49-F238E27FC236}">
                <a16:creationId xmlns:a16="http://schemas.microsoft.com/office/drawing/2014/main" id="{9BB926F9-77B9-4076-922E-5E938F566750}"/>
              </a:ext>
            </a:extLst>
          </p:cNvPr>
          <p:cNvSpPr>
            <a:spLocks noGrp="1"/>
          </p:cNvSpPr>
          <p:nvPr>
            <p:ph idx="1"/>
          </p:nvPr>
        </p:nvSpPr>
        <p:spPr>
          <a:xfrm>
            <a:off x="581193" y="1339798"/>
            <a:ext cx="11029615" cy="5178448"/>
          </a:xfrm>
        </p:spPr>
        <p:txBody>
          <a:bodyPr anchor="t">
            <a:normAutofit fontScale="92500" lnSpcReduction="20000"/>
          </a:bodyPr>
          <a:lstStyle/>
          <a:p>
            <a:pPr marL="0" indent="0" algn="just">
              <a:spcAft>
                <a:spcPts val="1200"/>
              </a:spcAft>
              <a:buNone/>
            </a:pPr>
            <a:r>
              <a:rPr lang="en-US" sz="2800" dirty="0"/>
              <a:t>This work focuses on what might be called the third and most recent chapter in the history of </a:t>
            </a:r>
            <a:r>
              <a:rPr lang="en-US" sz="2800" b="1" dirty="0"/>
              <a:t>self-organization</a:t>
            </a:r>
            <a:r>
              <a:rPr lang="en-US" sz="2800" dirty="0"/>
              <a:t>, a paradigm shift in complex systems theory. It began in the 60s and developed in the realm of Physics. Widespread interest in them resulted in redefining the boundary between organisms, machines and physical systems that naturally occur, such as thunderstorms.</a:t>
            </a:r>
          </a:p>
          <a:p>
            <a:pPr marL="0" indent="0" algn="just">
              <a:buNone/>
            </a:pPr>
            <a:r>
              <a:rPr lang="en-US" sz="2800" dirty="0"/>
              <a:t>In this version of self-organization, machines are characterized as dependent on an external designer, but —in contrast to Kant’s ontology— they are now assimilated in patterns of the inorganic world on the grounds that machines, like many biological phenomena, spontaneously emerge.</a:t>
            </a:r>
          </a:p>
        </p:txBody>
      </p:sp>
    </p:spTree>
    <p:extLst>
      <p:ext uri="{BB962C8B-B14F-4D97-AF65-F5344CB8AC3E}">
        <p14:creationId xmlns:p14="http://schemas.microsoft.com/office/powerpoint/2010/main" val="14677315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F044D40-D7FA-479F-A668-6E3A7ECE784A}"/>
              </a:ext>
            </a:extLst>
          </p:cNvPr>
          <p:cNvSpPr>
            <a:spLocks noGrp="1"/>
          </p:cNvSpPr>
          <p:nvPr>
            <p:ph idx="1"/>
          </p:nvPr>
        </p:nvSpPr>
        <p:spPr>
          <a:xfrm>
            <a:off x="581192" y="973667"/>
            <a:ext cx="11029615" cy="5001683"/>
          </a:xfrm>
        </p:spPr>
        <p:txBody>
          <a:bodyPr>
            <a:normAutofit/>
          </a:bodyPr>
          <a:lstStyle/>
          <a:p>
            <a:pPr marL="0" indent="0">
              <a:buNone/>
            </a:pPr>
            <a:r>
              <a:rPr lang="es-MX" dirty="0"/>
              <a:t>2. “Tenemos la oportunidad de indicar las implicaciones de tales sistemas abiertos </a:t>
            </a:r>
            <a:r>
              <a:rPr lang="es-MX" i="1" dirty="0"/>
              <a:t>auto organizados</a:t>
            </a:r>
            <a:r>
              <a:rPr lang="es-MX" dirty="0"/>
              <a:t> para procesos biogenéticos.”</a:t>
            </a:r>
          </a:p>
          <a:p>
            <a:pPr marL="0" indent="0">
              <a:buNone/>
            </a:pPr>
            <a:r>
              <a:rPr lang="es-MX" dirty="0"/>
              <a:t>Los sistemas </a:t>
            </a:r>
            <a:r>
              <a:rPr lang="es-MX" i="1" dirty="0"/>
              <a:t>auto organizados</a:t>
            </a:r>
            <a:r>
              <a:rPr lang="es-MX" dirty="0"/>
              <a:t> se refieren a </a:t>
            </a:r>
            <a:r>
              <a:rPr lang="es-ES" dirty="0"/>
              <a:t>la formación espontánea de “estructuras disipativas” en sistemas de baja entropía, lejos del equilibrio.</a:t>
            </a:r>
            <a:endParaRPr lang="en-US" dirty="0"/>
          </a:p>
        </p:txBody>
      </p:sp>
    </p:spTree>
    <p:extLst>
      <p:ext uri="{BB962C8B-B14F-4D97-AF65-F5344CB8AC3E}">
        <p14:creationId xmlns:p14="http://schemas.microsoft.com/office/powerpoint/2010/main" val="28870369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F044D40-D7FA-479F-A668-6E3A7ECE784A}"/>
              </a:ext>
            </a:extLst>
          </p:cNvPr>
          <p:cNvSpPr>
            <a:spLocks noGrp="1"/>
          </p:cNvSpPr>
          <p:nvPr>
            <p:ph idx="1"/>
          </p:nvPr>
        </p:nvSpPr>
        <p:spPr>
          <a:xfrm>
            <a:off x="581192" y="973667"/>
            <a:ext cx="11029615" cy="5001683"/>
          </a:xfrm>
        </p:spPr>
        <p:txBody>
          <a:bodyPr>
            <a:normAutofit fontScale="92500" lnSpcReduction="20000"/>
          </a:bodyPr>
          <a:lstStyle/>
          <a:p>
            <a:pPr marL="0" indent="0">
              <a:buNone/>
            </a:pPr>
            <a:r>
              <a:rPr lang="es-MX" dirty="0"/>
              <a:t>Lo que distingue a estos patrones de, por ejemplo, la formación de gotas de aceite o copos de nieve, es la dependencia del flujo de energía (o materia)</a:t>
            </a:r>
          </a:p>
          <a:p>
            <a:pPr marL="0" indent="0">
              <a:buNone/>
            </a:pPr>
            <a:r>
              <a:rPr lang="es-ES" dirty="0"/>
              <a:t>Tres años después apareció la primera propuesta de un vínculo directo entre la ruptura de simetría y un sistema biológico real, y esto llegó con la publicación de un modelo similar al de Turing de agregación espontánea en moho de lodo celular que se desarrolló en los EE. UU.</a:t>
            </a:r>
            <a:endParaRPr lang="en-US" dirty="0"/>
          </a:p>
        </p:txBody>
      </p:sp>
    </p:spTree>
    <p:extLst>
      <p:ext uri="{BB962C8B-B14F-4D97-AF65-F5344CB8AC3E}">
        <p14:creationId xmlns:p14="http://schemas.microsoft.com/office/powerpoint/2010/main" val="18641972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48E68B5E-C2EB-42D4-8374-75F05DCA1828}"/>
              </a:ext>
            </a:extLst>
          </p:cNvPr>
          <p:cNvSpPr/>
          <p:nvPr/>
        </p:nvSpPr>
        <p:spPr>
          <a:xfrm>
            <a:off x="928823" y="453643"/>
            <a:ext cx="10329333" cy="5911362"/>
          </a:xfrm>
          <a:prstGeom prst="rect">
            <a:avLst/>
          </a:prstGeom>
        </p:spPr>
        <p:txBody>
          <a:bodyPr wrap="square">
            <a:spAutoFit/>
          </a:bodyPr>
          <a:lstStyle/>
          <a:p>
            <a:pPr algn="just">
              <a:lnSpc>
                <a:spcPct val="150000"/>
              </a:lnSpc>
            </a:pPr>
            <a:r>
              <a:rPr lang="es-MX" sz="3200" dirty="0"/>
              <a:t>La promesa de un vínculo con la biología no era del todo nueva, ya que el objetivo del modelo original de Turing era un intento de explicar la embriogénesis, pero Prigogine y </a:t>
            </a:r>
            <a:r>
              <a:rPr lang="es-MX" sz="3200" dirty="0" err="1"/>
              <a:t>Nicolis</a:t>
            </a:r>
            <a:r>
              <a:rPr lang="es-MX" sz="3200" dirty="0"/>
              <a:t> confiaban en "que la importancia de tales inestabilidades va mucho más allá del problema morfogenético discutido originalmente en el artículo de Turing"; ellos visualizaron un papel importante para tales inestabilidades en el origen de la vida</a:t>
            </a:r>
            <a:endParaRPr lang="en-US" sz="3200" dirty="0"/>
          </a:p>
        </p:txBody>
      </p:sp>
    </p:spTree>
    <p:extLst>
      <p:ext uri="{BB962C8B-B14F-4D97-AF65-F5344CB8AC3E}">
        <p14:creationId xmlns:p14="http://schemas.microsoft.com/office/powerpoint/2010/main" val="26592544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37373B3D-9F78-4DED-87E5-AC44BBC3D447}"/>
              </a:ext>
            </a:extLst>
          </p:cNvPr>
          <p:cNvSpPr/>
          <p:nvPr/>
        </p:nvSpPr>
        <p:spPr>
          <a:xfrm>
            <a:off x="928823" y="453643"/>
            <a:ext cx="10329333" cy="5911362"/>
          </a:xfrm>
          <a:prstGeom prst="rect">
            <a:avLst/>
          </a:prstGeom>
        </p:spPr>
        <p:txBody>
          <a:bodyPr wrap="square">
            <a:spAutoFit/>
          </a:bodyPr>
          <a:lstStyle/>
          <a:p>
            <a:pPr algn="just">
              <a:lnSpc>
                <a:spcPct val="150000"/>
              </a:lnSpc>
            </a:pPr>
            <a:r>
              <a:rPr lang="es-ES" sz="3200" dirty="0"/>
              <a:t>En 1971 Manfred </a:t>
            </a:r>
            <a:r>
              <a:rPr lang="es-ES" sz="3200" dirty="0" err="1"/>
              <a:t>Eigen</a:t>
            </a:r>
            <a:r>
              <a:rPr lang="es-ES" sz="3200" dirty="0"/>
              <a:t> publicó "</a:t>
            </a:r>
            <a:r>
              <a:rPr lang="en-US" sz="3200" dirty="0"/>
              <a:t>Self-organization of Matter and the Evolution of Biological Macromolecules</a:t>
            </a:r>
            <a:r>
              <a:rPr lang="es-ES" sz="3200" dirty="0"/>
              <a:t>". </a:t>
            </a:r>
            <a:r>
              <a:rPr lang="es-ES" sz="3200" dirty="0" err="1"/>
              <a:t>Eigen</a:t>
            </a:r>
            <a:r>
              <a:rPr lang="es-ES" sz="3200" dirty="0"/>
              <a:t>, galardonado con el Premio Nobel de Química en 1967 por su trabajo sobre reacciones químicas de alta velocidad, aquí dirigió su atención a la biología, específicamente al problema de la aparición de grandes macromoléculas (como el ADN) en el origen de la vida (como si aceptara el desafío de </a:t>
            </a:r>
            <a:r>
              <a:rPr lang="es-ES" sz="3200" dirty="0" err="1"/>
              <a:t>Prigogine</a:t>
            </a:r>
            <a:r>
              <a:rPr lang="es-ES" sz="3200" dirty="0"/>
              <a:t>).</a:t>
            </a:r>
            <a:endParaRPr lang="en-US" sz="3200" dirty="0"/>
          </a:p>
        </p:txBody>
      </p:sp>
    </p:spTree>
    <p:extLst>
      <p:ext uri="{BB962C8B-B14F-4D97-AF65-F5344CB8AC3E}">
        <p14:creationId xmlns:p14="http://schemas.microsoft.com/office/powerpoint/2010/main" val="473058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B7CD848-D587-47A2-AD89-E7C3FEB1EE76}"/>
              </a:ext>
            </a:extLst>
          </p:cNvPr>
          <p:cNvSpPr/>
          <p:nvPr/>
        </p:nvSpPr>
        <p:spPr>
          <a:xfrm>
            <a:off x="928823" y="453643"/>
            <a:ext cx="10329333" cy="5911362"/>
          </a:xfrm>
          <a:prstGeom prst="rect">
            <a:avLst/>
          </a:prstGeom>
        </p:spPr>
        <p:txBody>
          <a:bodyPr wrap="square">
            <a:spAutoFit/>
          </a:bodyPr>
          <a:lstStyle/>
          <a:p>
            <a:pPr algn="just">
              <a:lnSpc>
                <a:spcPct val="150000"/>
              </a:lnSpc>
            </a:pPr>
            <a:r>
              <a:rPr lang="es-ES" sz="3200" dirty="0"/>
              <a:t>Se refirió a la obra de </a:t>
            </a:r>
            <a:r>
              <a:rPr lang="es-ES" sz="3200" dirty="0" err="1"/>
              <a:t>Prigogine</a:t>
            </a:r>
            <a:r>
              <a:rPr lang="es-ES" sz="3200" dirty="0"/>
              <a:t> y </a:t>
            </a:r>
            <a:r>
              <a:rPr lang="es-ES" sz="3200" dirty="0" err="1"/>
              <a:t>Nicolis</a:t>
            </a:r>
            <a:r>
              <a:rPr lang="es-ES" sz="3200" dirty="0"/>
              <a:t>, pero trazó una distinción importante: “El tipo de organización que necesitamos al principio no es tanta organización en el espacio físico (es decir, geométrico). Necesitamos un orden funcional entre una variedad tremendamente compleja de compuestos químicos… Necesitamos organización en un 'espacio' diferente, al que podríamos llamar 'espacio de información' ".</a:t>
            </a:r>
            <a:endParaRPr lang="en-US" sz="3200" dirty="0"/>
          </a:p>
        </p:txBody>
      </p:sp>
    </p:spTree>
    <p:extLst>
      <p:ext uri="{BB962C8B-B14F-4D97-AF65-F5344CB8AC3E}">
        <p14:creationId xmlns:p14="http://schemas.microsoft.com/office/powerpoint/2010/main" val="23834538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4B0ADE3B-1991-4DAA-9F16-0797ED04CF2C}"/>
              </a:ext>
            </a:extLst>
          </p:cNvPr>
          <p:cNvSpPr>
            <a:spLocks noGrp="1"/>
          </p:cNvSpPr>
          <p:nvPr>
            <p:ph idx="1"/>
          </p:nvPr>
        </p:nvSpPr>
        <p:spPr>
          <a:xfrm>
            <a:off x="578682" y="778934"/>
            <a:ext cx="11029615" cy="5001683"/>
          </a:xfrm>
        </p:spPr>
        <p:txBody>
          <a:bodyPr>
            <a:normAutofit/>
          </a:bodyPr>
          <a:lstStyle/>
          <a:p>
            <a:pPr marL="0" indent="0">
              <a:buNone/>
            </a:pPr>
            <a:r>
              <a:rPr lang="es-ES" dirty="0" err="1"/>
              <a:t>Eigen</a:t>
            </a:r>
            <a:r>
              <a:rPr lang="es-ES" dirty="0"/>
              <a:t> se centró directamente en los descubrimientos recientes de la biología molecular y se preguntó cómo una molécula informativa tan compleja como el ADN, y una relación tan sofisticada con la síntesis de proteínas, como sugiere el código genético, podría haber surgido en primer lugar</a:t>
            </a:r>
            <a:endParaRPr lang="en-US" dirty="0"/>
          </a:p>
        </p:txBody>
      </p:sp>
    </p:spTree>
    <p:extLst>
      <p:ext uri="{BB962C8B-B14F-4D97-AF65-F5344CB8AC3E}">
        <p14:creationId xmlns:p14="http://schemas.microsoft.com/office/powerpoint/2010/main" val="30563726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2">
            <a:extLst>
              <a:ext uri="{FF2B5EF4-FFF2-40B4-BE49-F238E27FC236}">
                <a16:creationId xmlns:a16="http://schemas.microsoft.com/office/drawing/2014/main" id="{E234A4A6-3AF8-4024-BECA-850B4BB4FD01}"/>
              </a:ext>
            </a:extLst>
          </p:cNvPr>
          <p:cNvSpPr>
            <a:spLocks noGrp="1"/>
          </p:cNvSpPr>
          <p:nvPr>
            <p:ph idx="1"/>
          </p:nvPr>
        </p:nvSpPr>
        <p:spPr>
          <a:xfrm>
            <a:off x="578682" y="778934"/>
            <a:ext cx="11029615" cy="5001683"/>
          </a:xfrm>
        </p:spPr>
        <p:txBody>
          <a:bodyPr>
            <a:normAutofit fontScale="85000" lnSpcReduction="10000"/>
          </a:bodyPr>
          <a:lstStyle/>
          <a:p>
            <a:pPr marL="0" indent="0">
              <a:buNone/>
            </a:pPr>
            <a:r>
              <a:rPr lang="es-ES" dirty="0"/>
              <a:t>1. Descubrió la "catástrofe del error" (es decir, el límite que la necesidad de fidelidad en la replicación ponía en el tamaño de las moléculas de ácido nucleico que podrían evolucionar espontáneamente).</a:t>
            </a:r>
          </a:p>
          <a:p>
            <a:pPr marL="0" indent="0">
              <a:buNone/>
            </a:pPr>
            <a:endParaRPr lang="es-ES" dirty="0"/>
          </a:p>
          <a:p>
            <a:pPr marL="0" indent="0">
              <a:buNone/>
            </a:pPr>
            <a:r>
              <a:rPr lang="es-ES" dirty="0"/>
              <a:t>2. Desarrolló la idea de los hiperciclos (refiriéndose a un sistema doblemente </a:t>
            </a:r>
            <a:r>
              <a:rPr lang="es-ES" dirty="0" err="1"/>
              <a:t>autocatalítico</a:t>
            </a:r>
            <a:r>
              <a:rPr lang="es-ES" dirty="0"/>
              <a:t> en el que la síntesis de dos moléculas se refuerza mutuamente). Este modelo tuvo sus dificultades, pero generaciones de futuros investigadores fueron inspirados para mejorarlo.</a:t>
            </a:r>
            <a:endParaRPr lang="en-US" dirty="0"/>
          </a:p>
        </p:txBody>
      </p:sp>
    </p:spTree>
    <p:extLst>
      <p:ext uri="{BB962C8B-B14F-4D97-AF65-F5344CB8AC3E}">
        <p14:creationId xmlns:p14="http://schemas.microsoft.com/office/powerpoint/2010/main" val="428060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FC030289-A211-41E4-BDB4-71ED93D42CB0}"/>
              </a:ext>
            </a:extLst>
          </p:cNvPr>
          <p:cNvSpPr>
            <a:spLocks noGrp="1"/>
          </p:cNvSpPr>
          <p:nvPr>
            <p:ph idx="1"/>
          </p:nvPr>
        </p:nvSpPr>
        <p:spPr>
          <a:xfrm>
            <a:off x="578682" y="778934"/>
            <a:ext cx="11029615" cy="5001683"/>
          </a:xfrm>
        </p:spPr>
        <p:txBody>
          <a:bodyPr>
            <a:normAutofit/>
          </a:bodyPr>
          <a:lstStyle/>
          <a:p>
            <a:pPr marL="0" indent="0">
              <a:buNone/>
            </a:pPr>
            <a:r>
              <a:rPr lang="en-US" dirty="0"/>
              <a:t>Hermann </a:t>
            </a:r>
            <a:r>
              <a:rPr lang="es-ES" dirty="0" err="1"/>
              <a:t>Haken</a:t>
            </a:r>
            <a:r>
              <a:rPr lang="es-ES" dirty="0"/>
              <a:t>, un físico teórico de Stuttgart, era conocido por su trabajo sobre la mecánica estadística de los láseres y la óptica no lineal (la rama de la óptica que se ocupa del comportamiento de la luz de alta intensidad, como la emitida por los láseres, en medios no lineales).</a:t>
            </a:r>
            <a:endParaRPr lang="en-US" dirty="0"/>
          </a:p>
        </p:txBody>
      </p:sp>
    </p:spTree>
    <p:extLst>
      <p:ext uri="{BB962C8B-B14F-4D97-AF65-F5344CB8AC3E}">
        <p14:creationId xmlns:p14="http://schemas.microsoft.com/office/powerpoint/2010/main" val="17124644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2">
            <a:extLst>
              <a:ext uri="{FF2B5EF4-FFF2-40B4-BE49-F238E27FC236}">
                <a16:creationId xmlns:a16="http://schemas.microsoft.com/office/drawing/2014/main" id="{CE7F4B51-40FA-4DC8-BA8F-791A35BED16C}"/>
              </a:ext>
            </a:extLst>
          </p:cNvPr>
          <p:cNvSpPr>
            <a:spLocks noGrp="1"/>
          </p:cNvSpPr>
          <p:nvPr>
            <p:ph idx="1"/>
          </p:nvPr>
        </p:nvSpPr>
        <p:spPr>
          <a:xfrm>
            <a:off x="578682" y="778934"/>
            <a:ext cx="11029615" cy="5001683"/>
          </a:xfrm>
        </p:spPr>
        <p:txBody>
          <a:bodyPr>
            <a:normAutofit/>
          </a:bodyPr>
          <a:lstStyle/>
          <a:p>
            <a:pPr marL="0" indent="0">
              <a:buNone/>
            </a:pPr>
            <a:r>
              <a:rPr lang="es-ES" dirty="0"/>
              <a:t>El enfoque de </a:t>
            </a:r>
            <a:r>
              <a:rPr lang="es-ES" dirty="0" err="1"/>
              <a:t>Haken</a:t>
            </a:r>
            <a:r>
              <a:rPr lang="es-ES" dirty="0"/>
              <a:t> no estaba ni en el origen de las macromoléculas biológicas ni en la termodinámica, más bien pretendía forjar una nueva disciplina que vinculara la teoría de sistemas dinámicos no lineales con la física estadística y, en relación con ello, que vinculara a las bifurcaciones con las transiciones de </a:t>
            </a:r>
            <a:r>
              <a:rPr lang="es-MX" dirty="0"/>
              <a:t>fase. A esta disciplina la llamó</a:t>
            </a:r>
            <a:r>
              <a:rPr lang="es-ES" dirty="0"/>
              <a:t> </a:t>
            </a:r>
            <a:r>
              <a:rPr lang="es-ES" i="1" dirty="0" err="1"/>
              <a:t>synergetics</a:t>
            </a:r>
            <a:r>
              <a:rPr lang="es-ES" dirty="0"/>
              <a:t>.</a:t>
            </a:r>
            <a:endParaRPr lang="en-US" dirty="0"/>
          </a:p>
        </p:txBody>
      </p:sp>
    </p:spTree>
    <p:extLst>
      <p:ext uri="{BB962C8B-B14F-4D97-AF65-F5344CB8AC3E}">
        <p14:creationId xmlns:p14="http://schemas.microsoft.com/office/powerpoint/2010/main" val="19548963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6D43EEF8-AA4E-4D91-ADC4-57D32BB933E7}"/>
              </a:ext>
            </a:extLst>
          </p:cNvPr>
          <p:cNvSpPr>
            <a:spLocks noGrp="1"/>
          </p:cNvSpPr>
          <p:nvPr>
            <p:ph idx="1"/>
          </p:nvPr>
        </p:nvSpPr>
        <p:spPr>
          <a:xfrm>
            <a:off x="578682" y="778934"/>
            <a:ext cx="11029615" cy="5001683"/>
          </a:xfrm>
        </p:spPr>
        <p:txBody>
          <a:bodyPr>
            <a:normAutofit lnSpcReduction="10000"/>
          </a:bodyPr>
          <a:lstStyle/>
          <a:p>
            <a:pPr marL="0" indent="0">
              <a:buNone/>
            </a:pPr>
            <a:r>
              <a:rPr lang="es-ES" dirty="0"/>
              <a:t>En 1972 </a:t>
            </a:r>
            <a:r>
              <a:rPr lang="es-ES" dirty="0" err="1"/>
              <a:t>Haken</a:t>
            </a:r>
            <a:r>
              <a:rPr lang="es-ES" dirty="0"/>
              <a:t> organizó el primero de una serie de talleres sobre </a:t>
            </a:r>
            <a:r>
              <a:rPr lang="es-ES" dirty="0" err="1"/>
              <a:t>sinergética</a:t>
            </a:r>
            <a:r>
              <a:rPr lang="es-ES" dirty="0"/>
              <a:t> (subtitulado "fenómenos cooperativos en sistemas multicomponente"), y en 1975 publicó una extensa revisión de lo que llamó "fenómenos cooperativos en sistemas lejos del equilibrio térmico“.</a:t>
            </a:r>
          </a:p>
          <a:p>
            <a:pPr marL="0" indent="0">
              <a:buNone/>
            </a:pPr>
            <a:r>
              <a:rPr lang="es-ES" dirty="0"/>
              <a:t>En 1977, publicó un libro donde afirmó que el término </a:t>
            </a:r>
            <a:r>
              <a:rPr lang="es-ES" i="1" dirty="0"/>
              <a:t>auto organización</a:t>
            </a:r>
            <a:r>
              <a:rPr lang="es-ES" dirty="0"/>
              <a:t> era un sinónimo de </a:t>
            </a:r>
            <a:r>
              <a:rPr lang="es-ES" i="1" dirty="0" err="1"/>
              <a:t>sinergética</a:t>
            </a:r>
            <a:r>
              <a:rPr lang="es-ES" dirty="0"/>
              <a:t>.</a:t>
            </a:r>
            <a:endParaRPr lang="en-US" dirty="0"/>
          </a:p>
        </p:txBody>
      </p:sp>
    </p:spTree>
    <p:extLst>
      <p:ext uri="{BB962C8B-B14F-4D97-AF65-F5344CB8AC3E}">
        <p14:creationId xmlns:p14="http://schemas.microsoft.com/office/powerpoint/2010/main" val="10513807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8EE3F-B456-4020-B1B3-2242183FA7E7}"/>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B9256B6C-AB92-4FB6-8C01-814DE65069D3}"/>
              </a:ext>
            </a:extLst>
          </p:cNvPr>
          <p:cNvSpPr>
            <a:spLocks noGrp="1"/>
          </p:cNvSpPr>
          <p:nvPr>
            <p:ph idx="1"/>
          </p:nvPr>
        </p:nvSpPr>
        <p:spPr>
          <a:xfrm>
            <a:off x="581192" y="1331926"/>
            <a:ext cx="11029615" cy="5077263"/>
          </a:xfrm>
        </p:spPr>
        <p:txBody>
          <a:bodyPr anchor="t">
            <a:normAutofit fontScale="92500" lnSpcReduction="20000"/>
          </a:bodyPr>
          <a:lstStyle/>
          <a:p>
            <a:pPr marL="0" indent="0">
              <a:buNone/>
            </a:pPr>
            <a:r>
              <a:rPr lang="en-US" sz="2800" dirty="0"/>
              <a:t>New theoretical developments, it is argued, have finally enabled scientists to transcend their traditionally static and reductionist worldview, to turn their attention to the global dynamics of complex systems, and to expand their domain of competence from the world of </a:t>
            </a:r>
            <a:r>
              <a:rPr lang="en-US" sz="2800" b="1" dirty="0"/>
              <a:t>being</a:t>
            </a:r>
            <a:r>
              <a:rPr lang="en-US" sz="2800" dirty="0"/>
              <a:t> to that of </a:t>
            </a:r>
            <a:r>
              <a:rPr lang="en-US" sz="2800" b="1" dirty="0"/>
              <a:t>becoming</a:t>
            </a:r>
            <a:r>
              <a:rPr lang="en-US" sz="2800" dirty="0"/>
              <a:t>; indeed, to life itself. </a:t>
            </a:r>
          </a:p>
          <a:p>
            <a:pPr marL="0" indent="0">
              <a:buNone/>
            </a:pPr>
            <a:r>
              <a:rPr lang="en-US" sz="2800" dirty="0"/>
              <a:t>More specifically, it is claimed that new techniques of analysis make it possible to account for the spontaneous emergence of macroscopic architectures from microscopic interactions, i.e., for the origin of </a:t>
            </a:r>
            <a:r>
              <a:rPr lang="en-US" sz="2800" b="1" dirty="0"/>
              <a:t>order</a:t>
            </a:r>
            <a:r>
              <a:rPr lang="en-US" sz="2800" dirty="0"/>
              <a:t> in complex systems.</a:t>
            </a:r>
          </a:p>
        </p:txBody>
      </p:sp>
    </p:spTree>
    <p:extLst>
      <p:ext uri="{BB962C8B-B14F-4D97-AF65-F5344CB8AC3E}">
        <p14:creationId xmlns:p14="http://schemas.microsoft.com/office/powerpoint/2010/main" val="19365215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87C79-72F5-4930-91FE-3ABC714D9DA8}"/>
              </a:ext>
            </a:extLst>
          </p:cNvPr>
          <p:cNvSpPr>
            <a:spLocks noGrp="1"/>
          </p:cNvSpPr>
          <p:nvPr>
            <p:ph type="title"/>
          </p:nvPr>
        </p:nvSpPr>
        <p:spPr/>
        <p:txBody>
          <a:bodyPr/>
          <a:lstStyle/>
          <a:p>
            <a:r>
              <a:rPr lang="es-MX" dirty="0"/>
              <a:t>Un nuevo paradigma</a:t>
            </a:r>
            <a:endParaRPr lang="en-US" dirty="0"/>
          </a:p>
        </p:txBody>
      </p:sp>
      <p:sp>
        <p:nvSpPr>
          <p:cNvPr id="3" name="Content Placeholder 2">
            <a:extLst>
              <a:ext uri="{FF2B5EF4-FFF2-40B4-BE49-F238E27FC236}">
                <a16:creationId xmlns:a16="http://schemas.microsoft.com/office/drawing/2014/main" id="{22A1D242-2CC5-4BEC-A082-2750242CEB6F}"/>
              </a:ext>
            </a:extLst>
          </p:cNvPr>
          <p:cNvSpPr>
            <a:spLocks noGrp="1"/>
          </p:cNvSpPr>
          <p:nvPr>
            <p:ph idx="1"/>
          </p:nvPr>
        </p:nvSpPr>
        <p:spPr/>
        <p:txBody>
          <a:bodyPr>
            <a:normAutofit fontScale="92500" lnSpcReduction="10000"/>
          </a:bodyPr>
          <a:lstStyle/>
          <a:p>
            <a:pPr marL="0" indent="0">
              <a:buNone/>
            </a:pPr>
            <a:r>
              <a:rPr lang="es-MX" dirty="0"/>
              <a:t>También en 1977, Prigogine y </a:t>
            </a:r>
            <a:r>
              <a:rPr lang="es-MX" dirty="0" err="1"/>
              <a:t>Nicolis</a:t>
            </a:r>
            <a:r>
              <a:rPr lang="es-MX" dirty="0"/>
              <a:t> publicaron el libro </a:t>
            </a:r>
            <a:r>
              <a:rPr lang="en-US" i="1" dirty="0"/>
              <a:t>Self-Organization in Nonequilibrium Systems: From Dissipative Structures to Order through Fluctuations</a:t>
            </a:r>
            <a:r>
              <a:rPr lang="en-US" dirty="0"/>
              <a:t>, </a:t>
            </a:r>
            <a:r>
              <a:rPr lang="es-MX" dirty="0"/>
              <a:t>con una reseña de la parte termodinámica y un desarrollo de los aspectos matemáticos de la auto organización, incluyendo análisis clásico de estabilidad (linealización), inestabilidad de </a:t>
            </a:r>
            <a:r>
              <a:rPr lang="es-MX" dirty="0" err="1"/>
              <a:t>Lyapunov</a:t>
            </a:r>
            <a:r>
              <a:rPr lang="es-MX" dirty="0"/>
              <a:t>, teoría de bifurcaciones y demás.</a:t>
            </a:r>
          </a:p>
        </p:txBody>
      </p:sp>
    </p:spTree>
    <p:extLst>
      <p:ext uri="{BB962C8B-B14F-4D97-AF65-F5344CB8AC3E}">
        <p14:creationId xmlns:p14="http://schemas.microsoft.com/office/powerpoint/2010/main" val="26228443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338" name="Picture 2" descr="prigogine ilya stengers isabelle - order out of chaos man's new dialogue  with nature - First Edition - AbeBooks">
            <a:extLst>
              <a:ext uri="{FF2B5EF4-FFF2-40B4-BE49-F238E27FC236}">
                <a16:creationId xmlns:a16="http://schemas.microsoft.com/office/drawing/2014/main" id="{D17783D1-BA21-4CE2-B31E-A797C7F715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0"/>
            <a:ext cx="5143862" cy="685848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From Being to Becoming: Time and Complexity in the Physical Sciences:  Amazon.es: Prigogine, Ilya: Libros en idiomas extranjeros">
            <a:extLst>
              <a:ext uri="{FF2B5EF4-FFF2-40B4-BE49-F238E27FC236}">
                <a16:creationId xmlns:a16="http://schemas.microsoft.com/office/drawing/2014/main" id="{76C20410-E558-4B26-88AF-EC5FB136B64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764656" y="0"/>
            <a:ext cx="4817744"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16075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AD9091FE-02E6-4193-AB0C-756C3E15AD3B}"/>
              </a:ext>
            </a:extLst>
          </p:cNvPr>
          <p:cNvPicPr>
            <a:picLocks noChangeAspect="1"/>
          </p:cNvPicPr>
          <p:nvPr/>
        </p:nvPicPr>
        <p:blipFill>
          <a:blip r:embed="rId2"/>
          <a:stretch>
            <a:fillRect/>
          </a:stretch>
        </p:blipFill>
        <p:spPr>
          <a:xfrm>
            <a:off x="2435538" y="2531533"/>
            <a:ext cx="7315904" cy="4031674"/>
          </a:xfrm>
          <a:prstGeom prst="rect">
            <a:avLst/>
          </a:prstGeom>
        </p:spPr>
      </p:pic>
      <p:sp>
        <p:nvSpPr>
          <p:cNvPr id="7" name="Content Placeholder 2">
            <a:extLst>
              <a:ext uri="{FF2B5EF4-FFF2-40B4-BE49-F238E27FC236}">
                <a16:creationId xmlns:a16="http://schemas.microsoft.com/office/drawing/2014/main" id="{9B3B5D51-AFE9-4845-AC5B-3390E0587461}"/>
              </a:ext>
            </a:extLst>
          </p:cNvPr>
          <p:cNvSpPr>
            <a:spLocks noGrp="1"/>
          </p:cNvSpPr>
          <p:nvPr>
            <p:ph idx="1"/>
          </p:nvPr>
        </p:nvSpPr>
        <p:spPr>
          <a:xfrm>
            <a:off x="578682" y="237066"/>
            <a:ext cx="11029615" cy="2294467"/>
          </a:xfrm>
        </p:spPr>
        <p:txBody>
          <a:bodyPr>
            <a:normAutofit fontScale="85000" lnSpcReduction="20000"/>
          </a:bodyPr>
          <a:lstStyle/>
          <a:p>
            <a:pPr marL="0" indent="0">
              <a:buNone/>
            </a:pPr>
            <a:r>
              <a:rPr lang="es-MX" dirty="0"/>
              <a:t>Cuando estudiamos leyes de la dinámica reversibles en el tiempo, hacemos una distinción entre pasado y futuro en una especie de concepto primitivo que precede a la actividad científica en un esquema auto consistente:</a:t>
            </a:r>
            <a:endParaRPr lang="en-US" dirty="0"/>
          </a:p>
        </p:txBody>
      </p:sp>
    </p:spTree>
    <p:extLst>
      <p:ext uri="{BB962C8B-B14F-4D97-AF65-F5344CB8AC3E}">
        <p14:creationId xmlns:p14="http://schemas.microsoft.com/office/powerpoint/2010/main" val="28406837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121EB391-F71E-48C8-8230-2E3A935392C8}"/>
              </a:ext>
            </a:extLst>
          </p:cNvPr>
          <p:cNvSpPr>
            <a:spLocks noGrp="1"/>
          </p:cNvSpPr>
          <p:nvPr>
            <p:ph idx="1"/>
          </p:nvPr>
        </p:nvSpPr>
        <p:spPr>
          <a:xfrm>
            <a:off x="578682" y="778934"/>
            <a:ext cx="11029615" cy="5001683"/>
          </a:xfrm>
        </p:spPr>
        <p:txBody>
          <a:bodyPr>
            <a:normAutofit/>
          </a:bodyPr>
          <a:lstStyle/>
          <a:p>
            <a:pPr marL="0" indent="0">
              <a:buNone/>
            </a:pPr>
            <a:r>
              <a:rPr lang="es-MX" dirty="0"/>
              <a:t>La transición de un nivel a otro involucra rompimiento de simetría; la existencia de procesos irreversibles a nivel macroscópico, descrita por ecuaciones cinéticas viola la simetría de las ecuaciones canónicas, y las estructuras disipativas pueden a su vez romper las simetrías del espacio-tiempo.</a:t>
            </a:r>
            <a:endParaRPr lang="en-US" dirty="0"/>
          </a:p>
        </p:txBody>
      </p:sp>
    </p:spTree>
    <p:extLst>
      <p:ext uri="{BB962C8B-B14F-4D97-AF65-F5344CB8AC3E}">
        <p14:creationId xmlns:p14="http://schemas.microsoft.com/office/powerpoint/2010/main" val="36088946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CEB4AE33-F294-40CF-AC34-E22629C5693D}"/>
              </a:ext>
            </a:extLst>
          </p:cNvPr>
          <p:cNvSpPr>
            <a:spLocks noGrp="1"/>
          </p:cNvSpPr>
          <p:nvPr>
            <p:ph idx="1"/>
          </p:nvPr>
        </p:nvSpPr>
        <p:spPr>
          <a:xfrm>
            <a:off x="578682" y="778934"/>
            <a:ext cx="11029615" cy="5001683"/>
          </a:xfrm>
        </p:spPr>
        <p:txBody>
          <a:bodyPr>
            <a:normAutofit/>
          </a:bodyPr>
          <a:lstStyle/>
          <a:p>
            <a:pPr marL="0" indent="0">
              <a:buNone/>
            </a:pPr>
            <a:r>
              <a:rPr lang="es-ES" dirty="0"/>
              <a:t>El nuevo paradigma podría describirse igualmente bien sin hacer referencia a estructuras disipativas o sinérgicas, sino simplemente en términos de dinámica no lineal y atractores estables y, después de mediados de la década de 1980, también en términos del análogo computacional de los autómatas celulares</a:t>
            </a:r>
            <a:endParaRPr lang="en-US" dirty="0"/>
          </a:p>
        </p:txBody>
      </p:sp>
    </p:spTree>
    <p:extLst>
      <p:ext uri="{BB962C8B-B14F-4D97-AF65-F5344CB8AC3E}">
        <p14:creationId xmlns:p14="http://schemas.microsoft.com/office/powerpoint/2010/main" val="251996750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145931B8-A432-4520-B385-7C227547277C}"/>
              </a:ext>
            </a:extLst>
          </p:cNvPr>
          <p:cNvSpPr/>
          <p:nvPr/>
        </p:nvSpPr>
        <p:spPr>
          <a:xfrm>
            <a:off x="1464735" y="287030"/>
            <a:ext cx="9262532" cy="523220"/>
          </a:xfrm>
          <a:prstGeom prst="rect">
            <a:avLst/>
          </a:prstGeom>
        </p:spPr>
        <p:txBody>
          <a:bodyPr wrap="square">
            <a:spAutoFit/>
          </a:bodyPr>
          <a:lstStyle/>
          <a:p>
            <a:pPr algn="ctr"/>
            <a:r>
              <a:rPr lang="en-US" sz="2800" b="1" dirty="0">
                <a:solidFill>
                  <a:srgbClr val="000000"/>
                </a:solidFill>
                <a:latin typeface="JBFNG J+ Akzidenz Grotesk BE"/>
              </a:rPr>
              <a:t>Complexity, Self-Organized Criticality, and the Edge of Chaos </a:t>
            </a:r>
            <a:endParaRPr lang="en-US" sz="2800" dirty="0"/>
          </a:p>
        </p:txBody>
      </p:sp>
      <p:sp>
        <p:nvSpPr>
          <p:cNvPr id="7" name="Content Placeholder 2">
            <a:extLst>
              <a:ext uri="{FF2B5EF4-FFF2-40B4-BE49-F238E27FC236}">
                <a16:creationId xmlns:a16="http://schemas.microsoft.com/office/drawing/2014/main" id="{618BE155-4167-486D-98AF-A63C246ABD52}"/>
              </a:ext>
            </a:extLst>
          </p:cNvPr>
          <p:cNvSpPr>
            <a:spLocks noGrp="1"/>
          </p:cNvSpPr>
          <p:nvPr>
            <p:ph idx="1"/>
          </p:nvPr>
        </p:nvSpPr>
        <p:spPr>
          <a:xfrm>
            <a:off x="578682" y="976864"/>
            <a:ext cx="11029615" cy="5545516"/>
          </a:xfrm>
        </p:spPr>
        <p:txBody>
          <a:bodyPr>
            <a:normAutofit fontScale="77500" lnSpcReduction="20000"/>
          </a:bodyPr>
          <a:lstStyle/>
          <a:p>
            <a:pPr marL="0" indent="0">
              <a:buNone/>
            </a:pPr>
            <a:r>
              <a:rPr lang="es-ES" dirty="0"/>
              <a:t>1984 Santa Fe </a:t>
            </a:r>
            <a:r>
              <a:rPr lang="es-ES" dirty="0" err="1"/>
              <a:t>Institute</a:t>
            </a:r>
            <a:r>
              <a:rPr lang="es-ES" dirty="0"/>
              <a:t> (SFI) y Murray </a:t>
            </a:r>
            <a:r>
              <a:rPr lang="es-ES" dirty="0" err="1"/>
              <a:t>Gell</a:t>
            </a:r>
            <a:r>
              <a:rPr lang="es-ES" dirty="0"/>
              <a:t>-Mann</a:t>
            </a:r>
          </a:p>
          <a:p>
            <a:pPr marL="0" indent="0">
              <a:buNone/>
            </a:pPr>
            <a:r>
              <a:rPr lang="es-ES" dirty="0"/>
              <a:t>89 (86) Paul Davies (</a:t>
            </a:r>
            <a:r>
              <a:rPr lang="en-US" dirty="0"/>
              <a:t>Charles H. Bennett)</a:t>
            </a:r>
            <a:r>
              <a:rPr lang="es-ES" dirty="0"/>
              <a:t>: “Matemáticamente ahora podemos ver cómo la no linealidad en los sistemas lejos del equilibrio puede inducir a la materia a 'trascender la naturaleza de terrón que se manifestaría en el equilibrio, y comportarse en cambio de maneras dramáticas e imprevistas, moldeándose, por ejemplo, en tormentas eléctricas, personas y paraguas’”.</a:t>
            </a:r>
          </a:p>
          <a:p>
            <a:pPr marL="0" indent="0">
              <a:buNone/>
            </a:pPr>
            <a:r>
              <a:rPr lang="es-ES" dirty="0"/>
              <a:t>La vida misma se reconceptualizó como un sistema autoorganizado, con los mismos tipos de propiedades que se habían encontrado previamente en la dinámica de fluidos y la mecánica estadística.</a:t>
            </a:r>
            <a:endParaRPr lang="en-US" dirty="0"/>
          </a:p>
        </p:txBody>
      </p:sp>
    </p:spTree>
    <p:extLst>
      <p:ext uri="{BB962C8B-B14F-4D97-AF65-F5344CB8AC3E}">
        <p14:creationId xmlns:p14="http://schemas.microsoft.com/office/powerpoint/2010/main" val="6537245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7D7B8CCB-A0F1-4ED7-87F3-0F8E49E7B4F4}"/>
              </a:ext>
            </a:extLst>
          </p:cNvPr>
          <p:cNvSpPr>
            <a:spLocks noGrp="1"/>
          </p:cNvSpPr>
          <p:nvPr>
            <p:ph idx="1"/>
          </p:nvPr>
        </p:nvSpPr>
        <p:spPr>
          <a:xfrm>
            <a:off x="578682" y="741279"/>
            <a:ext cx="11029615" cy="5375442"/>
          </a:xfrm>
        </p:spPr>
        <p:txBody>
          <a:bodyPr anchor="t">
            <a:noAutofit/>
          </a:bodyPr>
          <a:lstStyle/>
          <a:p>
            <a:pPr marL="0" indent="0">
              <a:buNone/>
            </a:pPr>
            <a:r>
              <a:rPr lang="en-US" sz="2800" dirty="0"/>
              <a:t>In the late 1980s, at roughly the same time, Chris Langton and Norman Packard, building on Steven Wolfram’s analyses of the behavior of cellular automata, intuited that complex phenomena (patterns) might not </a:t>
            </a:r>
            <a:r>
              <a:rPr lang="en-US" sz="2800"/>
              <a:t>simply emerge spontaneously</a:t>
            </a:r>
            <a:r>
              <a:rPr lang="en-US" sz="2800" dirty="0"/>
              <a:t>, but under certain conditions might even evolve, giving rise to ever more adaptive and more complex patterns of organization. Langton referred to what he regarded as the necessary conditions for such evolution as the “onset of chaos”; Packard’s term was the “edge of chaos,” and it was the latter that stuck.</a:t>
            </a:r>
          </a:p>
        </p:txBody>
      </p:sp>
    </p:spTree>
    <p:extLst>
      <p:ext uri="{BB962C8B-B14F-4D97-AF65-F5344CB8AC3E}">
        <p14:creationId xmlns:p14="http://schemas.microsoft.com/office/powerpoint/2010/main" val="8133512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82B4551B-B63B-4F42-999E-3565D0CB1DC2}"/>
              </a:ext>
            </a:extLst>
          </p:cNvPr>
          <p:cNvSpPr>
            <a:spLocks noGrp="1"/>
          </p:cNvSpPr>
          <p:nvPr>
            <p:ph idx="1"/>
          </p:nvPr>
        </p:nvSpPr>
        <p:spPr>
          <a:xfrm>
            <a:off x="578682" y="211667"/>
            <a:ext cx="11029615" cy="5990091"/>
          </a:xfrm>
        </p:spPr>
        <p:txBody>
          <a:bodyPr>
            <a:normAutofit fontScale="77500" lnSpcReduction="20000"/>
          </a:bodyPr>
          <a:lstStyle/>
          <a:p>
            <a:pPr marL="0" indent="0" algn="ctr">
              <a:buNone/>
            </a:pPr>
            <a:r>
              <a:rPr lang="es-MX" b="1" dirty="0"/>
              <a:t>Criticidad Autoorganizada</a:t>
            </a:r>
            <a:endParaRPr lang="es-MX" dirty="0"/>
          </a:p>
          <a:p>
            <a:pPr marL="0" indent="0">
              <a:buNone/>
            </a:pPr>
            <a:r>
              <a:rPr lang="es-MX" dirty="0"/>
              <a:t>1987 Per </a:t>
            </a:r>
            <a:r>
              <a:rPr lang="es-MX" dirty="0" err="1"/>
              <a:t>Bak</a:t>
            </a:r>
            <a:r>
              <a:rPr lang="es-MX" dirty="0"/>
              <a:t>, Chao Tang, Kurt Wiesenfeld</a:t>
            </a:r>
          </a:p>
          <a:p>
            <a:pPr marL="0" indent="0">
              <a:buNone/>
            </a:pPr>
            <a:r>
              <a:rPr lang="es-ES" dirty="0"/>
              <a:t>El acercamiento espontáneo de sistemas complejos a estados que exhiben un comportamiento como el visto en los puntos críticos de las transiciones de fase en la mecánica estadística.</a:t>
            </a:r>
          </a:p>
          <a:p>
            <a:pPr marL="0" indent="0">
              <a:buNone/>
            </a:pPr>
            <a:r>
              <a:rPr lang="es-ES" dirty="0"/>
              <a:t>Un mecanismo general por el cual los sistemas que están fuera de equilibrio térmico pueden evolucionar a una distribución fractal, o invariante de escala.</a:t>
            </a:r>
          </a:p>
          <a:p>
            <a:pPr marL="0" indent="0">
              <a:buNone/>
            </a:pPr>
            <a:r>
              <a:rPr lang="es-ES" dirty="0"/>
              <a:t>Desde terremotos, incendios forestales, congestionamiento de tráfico y mercados económicos hasta fenómenos biológicos que van desde la selección natural hasta la distribución de especies de árboles en un bosque.</a:t>
            </a:r>
            <a:endParaRPr lang="en-US" dirty="0"/>
          </a:p>
        </p:txBody>
      </p:sp>
    </p:spTree>
    <p:extLst>
      <p:ext uri="{BB962C8B-B14F-4D97-AF65-F5344CB8AC3E}">
        <p14:creationId xmlns:p14="http://schemas.microsoft.com/office/powerpoint/2010/main" val="29824413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88D5A935-FB22-4346-87F2-D0A93D1E4FB3}"/>
              </a:ext>
            </a:extLst>
          </p:cNvPr>
          <p:cNvSpPr>
            <a:spLocks noGrp="1"/>
          </p:cNvSpPr>
          <p:nvPr>
            <p:ph idx="1"/>
          </p:nvPr>
        </p:nvSpPr>
        <p:spPr>
          <a:xfrm>
            <a:off x="578682" y="656242"/>
            <a:ext cx="11029615" cy="5545516"/>
          </a:xfrm>
        </p:spPr>
        <p:txBody>
          <a:bodyPr>
            <a:normAutofit fontScale="85000" lnSpcReduction="20000"/>
          </a:bodyPr>
          <a:lstStyle/>
          <a:p>
            <a:pPr marL="0" indent="0">
              <a:buNone/>
            </a:pPr>
            <a:r>
              <a:rPr lang="en-US" dirty="0"/>
              <a:t>Stuart A. Kauffman: </a:t>
            </a:r>
            <a:r>
              <a:rPr lang="es-ES" dirty="0"/>
              <a:t>¿Debe haber luchado la selección natural contra grandes obstáculos para crear orden? ¿O ese orden estaba al alcance de la mano? Los sistemas extremadamente complejos alcanzan orden "como una ley", "al borde del caos".</a:t>
            </a:r>
          </a:p>
          <a:p>
            <a:pPr marL="0" indent="0">
              <a:buNone/>
            </a:pPr>
            <a:r>
              <a:rPr lang="es-ES" dirty="0"/>
              <a:t>Los organismos son soluciones ad hoc para diseñar problemas. El nuevo análisis se basa en examinar las propiedades estadísticamente típicas o genéricas de un “ensamble” de sistemas que comparten características locales conocidas de sistemas genómicos. Una teoría de “ensamble” predice que las propiedades típicas de los miembros del conjunto se encontrarán en los organismos.</a:t>
            </a:r>
            <a:endParaRPr lang="en-US" dirty="0"/>
          </a:p>
        </p:txBody>
      </p:sp>
    </p:spTree>
    <p:extLst>
      <p:ext uri="{BB962C8B-B14F-4D97-AF65-F5344CB8AC3E}">
        <p14:creationId xmlns:p14="http://schemas.microsoft.com/office/powerpoint/2010/main" val="269708712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2F7C192B-0A3D-4463-AF30-DB0C0D3A1F25}"/>
              </a:ext>
            </a:extLst>
          </p:cNvPr>
          <p:cNvSpPr>
            <a:spLocks noGrp="1"/>
          </p:cNvSpPr>
          <p:nvPr>
            <p:ph idx="1"/>
          </p:nvPr>
        </p:nvSpPr>
        <p:spPr>
          <a:xfrm>
            <a:off x="578682" y="656242"/>
            <a:ext cx="11029615" cy="5545516"/>
          </a:xfrm>
        </p:spPr>
        <p:txBody>
          <a:bodyPr>
            <a:normAutofit/>
          </a:bodyPr>
          <a:lstStyle/>
          <a:p>
            <a:pPr marL="0" indent="0">
              <a:buNone/>
            </a:pPr>
            <a:r>
              <a:rPr lang="es-MX" dirty="0"/>
              <a:t>1993 Per </a:t>
            </a:r>
            <a:r>
              <a:rPr lang="es-MX" dirty="0" err="1"/>
              <a:t>Bak</a:t>
            </a:r>
            <a:r>
              <a:rPr lang="es-MX" dirty="0"/>
              <a:t> y Kim </a:t>
            </a:r>
            <a:r>
              <a:rPr lang="es-MX" dirty="0" err="1"/>
              <a:t>Sneppen</a:t>
            </a:r>
            <a:r>
              <a:rPr lang="es-MX" dirty="0"/>
              <a:t>: </a:t>
            </a:r>
            <a:r>
              <a:rPr lang="es-ES" dirty="0"/>
              <a:t>Los sistemas que están lejos del equilibrio se vuelven críticos a través de la autoorganización, evolucionan a través de estados transitorios, que no son críticos, hasta un atractor dinámico preparado para la criticidad… El sistema salta de un estado metaestable a otro mediante dinámica de avalanchas. Estas avalanchas crean correlaciones de largo alcance en el sistema.</a:t>
            </a:r>
            <a:endParaRPr lang="en-US" dirty="0"/>
          </a:p>
        </p:txBody>
      </p:sp>
    </p:spTree>
    <p:extLst>
      <p:ext uri="{BB962C8B-B14F-4D97-AF65-F5344CB8AC3E}">
        <p14:creationId xmlns:p14="http://schemas.microsoft.com/office/powerpoint/2010/main" val="23985970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7" name="Rectangle 136">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1" name="Rectangle 140">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The Self Organizing Universe: E. Jantsch: Amazon.com: Books">
            <a:extLst>
              <a:ext uri="{FF2B5EF4-FFF2-40B4-BE49-F238E27FC236}">
                <a16:creationId xmlns:a16="http://schemas.microsoft.com/office/drawing/2014/main" id="{C5BC0B2B-5F59-4755-9EFC-F2FD60B493A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915" r="874" b="2"/>
          <a:stretch/>
        </p:blipFill>
        <p:spPr bwMode="auto">
          <a:xfrm>
            <a:off x="558052" y="-28931"/>
            <a:ext cx="4435432" cy="688693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descr="Erich Jantsch -">
            <a:extLst>
              <a:ext uri="{FF2B5EF4-FFF2-40B4-BE49-F238E27FC236}">
                <a16:creationId xmlns:a16="http://schemas.microsoft.com/office/drawing/2014/main" id="{F077AB1A-BBF6-44AC-9FC3-ECD1EF0637B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056"/>
          <a:stretch/>
        </p:blipFill>
        <p:spPr bwMode="auto">
          <a:xfrm>
            <a:off x="7790316" y="603636"/>
            <a:ext cx="2581382" cy="400813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638B4E7-CC6A-4AC7-AB05-53E7A20C7935}"/>
              </a:ext>
            </a:extLst>
          </p:cNvPr>
          <p:cNvSpPr txBox="1"/>
          <p:nvPr/>
        </p:nvSpPr>
        <p:spPr>
          <a:xfrm>
            <a:off x="5440017" y="3136612"/>
            <a:ext cx="1311965" cy="584775"/>
          </a:xfrm>
          <a:prstGeom prst="rect">
            <a:avLst/>
          </a:prstGeom>
          <a:noFill/>
        </p:spPr>
        <p:txBody>
          <a:bodyPr wrap="square" rtlCol="0">
            <a:spAutoFit/>
          </a:bodyPr>
          <a:lstStyle/>
          <a:p>
            <a:pPr algn="ctr"/>
            <a:r>
              <a:rPr lang="es-MX" sz="3200" dirty="0"/>
              <a:t>1980</a:t>
            </a:r>
            <a:endParaRPr lang="en-US" sz="3200" dirty="0"/>
          </a:p>
        </p:txBody>
      </p:sp>
      <p:sp>
        <p:nvSpPr>
          <p:cNvPr id="2" name="TextBox 1">
            <a:extLst>
              <a:ext uri="{FF2B5EF4-FFF2-40B4-BE49-F238E27FC236}">
                <a16:creationId xmlns:a16="http://schemas.microsoft.com/office/drawing/2014/main" id="{F1A3AB13-FF73-4617-8BD0-0A6FEB69AE64}"/>
              </a:ext>
            </a:extLst>
          </p:cNvPr>
          <p:cNvSpPr txBox="1"/>
          <p:nvPr/>
        </p:nvSpPr>
        <p:spPr>
          <a:xfrm>
            <a:off x="5440017" y="5215406"/>
            <a:ext cx="5994032" cy="872547"/>
          </a:xfrm>
          <a:prstGeom prst="rect">
            <a:avLst/>
          </a:prstGeom>
          <a:noFill/>
        </p:spPr>
        <p:txBody>
          <a:bodyPr wrap="square" rtlCol="0">
            <a:spAutoFit/>
          </a:bodyPr>
          <a:lstStyle/>
          <a:p>
            <a:pPr>
              <a:lnSpc>
                <a:spcPct val="150000"/>
              </a:lnSpc>
            </a:pPr>
            <a:r>
              <a:rPr lang="en-US"/>
              <a:t>Eric Jantsch dedicated his book to Ilya Prigogine, </a:t>
            </a:r>
          </a:p>
          <a:p>
            <a:pPr>
              <a:lnSpc>
                <a:spcPct val="150000"/>
              </a:lnSpc>
            </a:pPr>
            <a:r>
              <a:rPr lang="en-US" dirty="0"/>
              <a:t>“catalyst of the self-organization paradigm”</a:t>
            </a:r>
          </a:p>
        </p:txBody>
      </p:sp>
    </p:spTree>
    <p:extLst>
      <p:ext uri="{BB962C8B-B14F-4D97-AF65-F5344CB8AC3E}">
        <p14:creationId xmlns:p14="http://schemas.microsoft.com/office/powerpoint/2010/main" val="146006612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71164A5D-3DA4-439B-8DCF-62C80D82F0A2}"/>
              </a:ext>
            </a:extLst>
          </p:cNvPr>
          <p:cNvSpPr>
            <a:spLocks noGrp="1"/>
          </p:cNvSpPr>
          <p:nvPr>
            <p:ph idx="1"/>
          </p:nvPr>
        </p:nvSpPr>
        <p:spPr>
          <a:xfrm>
            <a:off x="578682" y="656242"/>
            <a:ext cx="11029615" cy="5545516"/>
          </a:xfrm>
        </p:spPr>
        <p:txBody>
          <a:bodyPr>
            <a:normAutofit/>
          </a:bodyPr>
          <a:lstStyle/>
          <a:p>
            <a:pPr marL="0" indent="0">
              <a:buNone/>
            </a:pPr>
            <a:r>
              <a:rPr lang="es-ES" dirty="0"/>
              <a:t>1999 </a:t>
            </a:r>
            <a:r>
              <a:rPr lang="es-ES" dirty="0" err="1"/>
              <a:t>Laszlo</a:t>
            </a:r>
            <a:r>
              <a:rPr lang="es-ES" dirty="0"/>
              <a:t> </a:t>
            </a:r>
            <a:r>
              <a:rPr lang="es-ES" dirty="0" err="1"/>
              <a:t>Barábasi</a:t>
            </a:r>
            <a:r>
              <a:rPr lang="es-ES" dirty="0"/>
              <a:t> y sus colegas extendieron la idea de </a:t>
            </a:r>
            <a:r>
              <a:rPr lang="es-ES" dirty="0" err="1"/>
              <a:t>Bak</a:t>
            </a:r>
            <a:r>
              <a:rPr lang="es-ES" dirty="0"/>
              <a:t> al mundo de la topología de redes, afirmando haber encontrado una arquitectura universal para sistemas complejos que ocurren en biología, sociología, tecnología, en resumen, en todas partes.</a:t>
            </a:r>
            <a:endParaRPr lang="en-US" dirty="0"/>
          </a:p>
        </p:txBody>
      </p:sp>
    </p:spTree>
    <p:extLst>
      <p:ext uri="{BB962C8B-B14F-4D97-AF65-F5344CB8AC3E}">
        <p14:creationId xmlns:p14="http://schemas.microsoft.com/office/powerpoint/2010/main" val="8830852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07E79-2313-4B65-B86C-3708F683B5C4}"/>
              </a:ext>
            </a:extLst>
          </p:cNvPr>
          <p:cNvSpPr>
            <a:spLocks noGrp="1"/>
          </p:cNvSpPr>
          <p:nvPr>
            <p:ph type="title"/>
          </p:nvPr>
        </p:nvSpPr>
        <p:spPr/>
        <p:txBody>
          <a:bodyPr/>
          <a:lstStyle/>
          <a:p>
            <a:r>
              <a:rPr lang="es-MX" dirty="0"/>
              <a:t>Organismos y tormentas eléctricas</a:t>
            </a:r>
            <a:endParaRPr lang="en-US" dirty="0"/>
          </a:p>
        </p:txBody>
      </p:sp>
      <p:sp>
        <p:nvSpPr>
          <p:cNvPr id="3" name="Content Placeholder 2">
            <a:extLst>
              <a:ext uri="{FF2B5EF4-FFF2-40B4-BE49-F238E27FC236}">
                <a16:creationId xmlns:a16="http://schemas.microsoft.com/office/drawing/2014/main" id="{402C1BDE-80AB-40A0-B229-C09F1CDF85D4}"/>
              </a:ext>
            </a:extLst>
          </p:cNvPr>
          <p:cNvSpPr>
            <a:spLocks noGrp="1"/>
          </p:cNvSpPr>
          <p:nvPr>
            <p:ph idx="1"/>
          </p:nvPr>
        </p:nvSpPr>
        <p:spPr/>
        <p:txBody>
          <a:bodyPr>
            <a:normAutofit/>
          </a:bodyPr>
          <a:lstStyle/>
          <a:p>
            <a:pPr marL="0" indent="0">
              <a:buNone/>
            </a:pPr>
            <a:r>
              <a:rPr lang="es-ES" dirty="0"/>
              <a:t>Se esperaba que con la analogía entre organización biológica y transiciones de fase, la biología se liberaría de las particularidades. Pues en la física estadística, las propiedades macroscópicas (termodinámicas) de un sistema cerca de una transición de fase son insensibles a las particularidades del sistema, i.e. las propiedades microscópicas subyacentes.</a:t>
            </a:r>
            <a:endParaRPr lang="en-US" dirty="0"/>
          </a:p>
        </p:txBody>
      </p:sp>
    </p:spTree>
    <p:extLst>
      <p:ext uri="{BB962C8B-B14F-4D97-AF65-F5344CB8AC3E}">
        <p14:creationId xmlns:p14="http://schemas.microsoft.com/office/powerpoint/2010/main" val="33895539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C1A24258-F28B-43C5-B67B-9D59D66ADA61}"/>
              </a:ext>
            </a:extLst>
          </p:cNvPr>
          <p:cNvSpPr>
            <a:spLocks noGrp="1"/>
          </p:cNvSpPr>
          <p:nvPr>
            <p:ph idx="1"/>
          </p:nvPr>
        </p:nvSpPr>
        <p:spPr>
          <a:xfrm>
            <a:off x="578682" y="656242"/>
            <a:ext cx="11029615" cy="5545516"/>
          </a:xfrm>
        </p:spPr>
        <p:txBody>
          <a:bodyPr>
            <a:normAutofit fontScale="92500" lnSpcReduction="20000"/>
          </a:bodyPr>
          <a:lstStyle/>
          <a:p>
            <a:pPr marL="0" indent="0">
              <a:buNone/>
            </a:pPr>
            <a:r>
              <a:rPr lang="es-ES" dirty="0"/>
              <a:t>Cuando el concepto de auto organización se difundió a otras áreas se utilizó para categorizar fenómenos complejos que surgen de ensambles aleatorios: distribuciones uniformes de entidades físicas simples. No solo remolinos y células de </a:t>
            </a:r>
            <a:r>
              <a:rPr lang="es-ES" dirty="0" err="1"/>
              <a:t>Bénard</a:t>
            </a:r>
            <a:r>
              <a:rPr lang="es-ES" dirty="0"/>
              <a:t> se entendían como surgidos de gases homogéneos, fluidos y </a:t>
            </a:r>
            <a:r>
              <a:rPr lang="es-ES" dirty="0" err="1"/>
              <a:t>lattices</a:t>
            </a:r>
            <a:r>
              <a:rPr lang="es-ES" dirty="0"/>
              <a:t>, sino también erupciones más dramáticas como tormentas eléctricas, terremotos y organismos vivientes. De hecho, se afirmó que la criticidad autoorganizada podría describir el surgimiento de la vida misma. </a:t>
            </a:r>
            <a:endParaRPr lang="en-US" dirty="0"/>
          </a:p>
        </p:txBody>
      </p:sp>
    </p:spTree>
    <p:extLst>
      <p:ext uri="{BB962C8B-B14F-4D97-AF65-F5344CB8AC3E}">
        <p14:creationId xmlns:p14="http://schemas.microsoft.com/office/powerpoint/2010/main" val="292200443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B%C3%A9nard_cells_convection.ogv.480p.vp9">
            <a:hlinkClick r:id="" action="ppaction://media"/>
            <a:extLst>
              <a:ext uri="{FF2B5EF4-FFF2-40B4-BE49-F238E27FC236}">
                <a16:creationId xmlns:a16="http://schemas.microsoft.com/office/drawing/2014/main" id="{50A14EDE-39BB-4DB9-AD0F-EDF5803E415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24001" y="0"/>
            <a:ext cx="9144000" cy="6858000"/>
          </a:xfrm>
          <a:prstGeom prst="rect">
            <a:avLst/>
          </a:prstGeom>
        </p:spPr>
      </p:pic>
    </p:spTree>
    <p:extLst>
      <p:ext uri="{BB962C8B-B14F-4D97-AF65-F5344CB8AC3E}">
        <p14:creationId xmlns:p14="http://schemas.microsoft.com/office/powerpoint/2010/main" val="1669097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0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52EFF7DC-1404-42DA-818F-C2C9CA29E226}"/>
              </a:ext>
            </a:extLst>
          </p:cNvPr>
          <p:cNvSpPr>
            <a:spLocks noGrp="1"/>
          </p:cNvSpPr>
          <p:nvPr>
            <p:ph idx="1"/>
          </p:nvPr>
        </p:nvSpPr>
        <p:spPr>
          <a:xfrm>
            <a:off x="578682" y="656242"/>
            <a:ext cx="11029615" cy="5545516"/>
          </a:xfrm>
        </p:spPr>
        <p:txBody>
          <a:bodyPr>
            <a:normAutofit/>
          </a:bodyPr>
          <a:lstStyle/>
          <a:p>
            <a:pPr marL="0" indent="0">
              <a:buNone/>
            </a:pPr>
            <a:r>
              <a:rPr lang="es-ES" dirty="0"/>
              <a:t>En 1997, Lee </a:t>
            </a:r>
            <a:r>
              <a:rPr lang="es-ES" dirty="0" err="1"/>
              <a:t>Smolin</a:t>
            </a:r>
            <a:r>
              <a:rPr lang="es-ES" dirty="0"/>
              <a:t> argumentó que ver el universo como un sistema autoorganizado y no equilibrado tiene muchas ventajas: en particular, permite un mundo en el que una variedad de estructuras improbables, y de hecho la vida misma, existen permanentemente, sin necesidad un agente externo.</a:t>
            </a:r>
            <a:endParaRPr lang="en-US" dirty="0"/>
          </a:p>
        </p:txBody>
      </p:sp>
    </p:spTree>
    <p:extLst>
      <p:ext uri="{BB962C8B-B14F-4D97-AF65-F5344CB8AC3E}">
        <p14:creationId xmlns:p14="http://schemas.microsoft.com/office/powerpoint/2010/main" val="30007255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D7AC7-675E-4511-9DC8-7EFB6B3E053A}"/>
              </a:ext>
            </a:extLst>
          </p:cNvPr>
          <p:cNvSpPr>
            <a:spLocks noGrp="1"/>
          </p:cNvSpPr>
          <p:nvPr>
            <p:ph type="title"/>
          </p:nvPr>
        </p:nvSpPr>
        <p:spPr/>
        <p:txBody>
          <a:bodyPr/>
          <a:lstStyle/>
          <a:p>
            <a:r>
              <a:rPr lang="es-MX" dirty="0"/>
              <a:t>estabilidad</a:t>
            </a:r>
            <a:endParaRPr lang="en-US" dirty="0"/>
          </a:p>
        </p:txBody>
      </p:sp>
      <p:sp>
        <p:nvSpPr>
          <p:cNvPr id="3" name="Content Placeholder 2">
            <a:extLst>
              <a:ext uri="{FF2B5EF4-FFF2-40B4-BE49-F238E27FC236}">
                <a16:creationId xmlns:a16="http://schemas.microsoft.com/office/drawing/2014/main" id="{BB5C55F8-614C-4687-A892-D5EE85B75619}"/>
              </a:ext>
            </a:extLst>
          </p:cNvPr>
          <p:cNvSpPr>
            <a:spLocks noGrp="1"/>
          </p:cNvSpPr>
          <p:nvPr>
            <p:ph idx="1"/>
          </p:nvPr>
        </p:nvSpPr>
        <p:spPr/>
        <p:txBody>
          <a:bodyPr/>
          <a:lstStyle/>
          <a:p>
            <a:pPr marL="0" indent="0">
              <a:buNone/>
            </a:pPr>
            <a:r>
              <a:rPr lang="es-ES" dirty="0"/>
              <a:t>Debido a que la estabilidad (o el equilibrio) fisiológico no podía asimilarse ni por los equilibrios (sistemas cerrados) ni por los estados estacionarios (sistemas abiertos) de la física tradicional, Walter B. Cannon se sintió obligado a introducir el nuevo término </a:t>
            </a:r>
            <a:r>
              <a:rPr lang="es-ES" i="1" dirty="0"/>
              <a:t>homeostasis</a:t>
            </a:r>
            <a:r>
              <a:rPr lang="es-ES" dirty="0"/>
              <a:t>.</a:t>
            </a:r>
            <a:endParaRPr lang="en-US" dirty="0"/>
          </a:p>
        </p:txBody>
      </p:sp>
    </p:spTree>
    <p:extLst>
      <p:ext uri="{BB962C8B-B14F-4D97-AF65-F5344CB8AC3E}">
        <p14:creationId xmlns:p14="http://schemas.microsoft.com/office/powerpoint/2010/main" val="389983678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5E164CD8-5936-4B6B-857D-296E243CE39A}"/>
              </a:ext>
            </a:extLst>
          </p:cNvPr>
          <p:cNvSpPr>
            <a:spLocks noGrp="1"/>
          </p:cNvSpPr>
          <p:nvPr>
            <p:ph idx="1"/>
          </p:nvPr>
        </p:nvSpPr>
        <p:spPr>
          <a:xfrm>
            <a:off x="578682" y="656242"/>
            <a:ext cx="11029615" cy="5545516"/>
          </a:xfrm>
        </p:spPr>
        <p:txBody>
          <a:bodyPr>
            <a:normAutofit fontScale="85000" lnSpcReduction="20000"/>
          </a:bodyPr>
          <a:lstStyle/>
          <a:p>
            <a:pPr marL="0" indent="0">
              <a:buNone/>
            </a:pPr>
            <a:r>
              <a:rPr lang="en-US" dirty="0"/>
              <a:t>In biology, </a:t>
            </a:r>
            <a:r>
              <a:rPr lang="en-US" b="1" dirty="0"/>
              <a:t>homeostasis</a:t>
            </a:r>
            <a:r>
              <a:rPr lang="en-US" dirty="0"/>
              <a:t> is the state of steady internal, physical, and chemical conditions maintained by living systems. This is the condition of optimal functioning for the organism and includes many variables, such as body temperature and fluid balance, being kept within certain pre-set limits (homeostatic range). Other variables include the pH of extracellular fluid, the concentrations of sodium, potassium and calcium ions, as well as that of the blood sugar level, and these need to be regulated despite changes in the environment, diet, or level of activity. Each of these variables is controlled by one or more regulators or homeostatic mechanisms, which together maintain life.</a:t>
            </a:r>
          </a:p>
        </p:txBody>
      </p:sp>
    </p:spTree>
    <p:extLst>
      <p:ext uri="{BB962C8B-B14F-4D97-AF65-F5344CB8AC3E}">
        <p14:creationId xmlns:p14="http://schemas.microsoft.com/office/powerpoint/2010/main" val="8350171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60430285-9AB4-4D68-B176-0AFA263068E0}"/>
              </a:ext>
            </a:extLst>
          </p:cNvPr>
          <p:cNvSpPr>
            <a:spLocks noGrp="1"/>
          </p:cNvSpPr>
          <p:nvPr>
            <p:ph idx="1"/>
          </p:nvPr>
        </p:nvSpPr>
        <p:spPr>
          <a:xfrm>
            <a:off x="578682" y="656242"/>
            <a:ext cx="11029615" cy="5545516"/>
          </a:xfrm>
        </p:spPr>
        <p:txBody>
          <a:bodyPr>
            <a:normAutofit fontScale="92500" lnSpcReduction="10000"/>
          </a:bodyPr>
          <a:lstStyle/>
          <a:p>
            <a:pPr marL="0" indent="0">
              <a:buNone/>
            </a:pPr>
            <a:r>
              <a:rPr lang="es-ES" dirty="0"/>
              <a:t>Stuart Kauffman escribió en </a:t>
            </a:r>
            <a:r>
              <a:rPr lang="es-ES" i="1" dirty="0"/>
              <a:t>At Home In </a:t>
            </a:r>
            <a:r>
              <a:rPr lang="es-ES" i="1" dirty="0" err="1"/>
              <a:t>The</a:t>
            </a:r>
            <a:r>
              <a:rPr lang="es-ES" i="1" dirty="0"/>
              <a:t> </a:t>
            </a:r>
            <a:r>
              <a:rPr lang="es-ES" i="1" dirty="0" err="1"/>
              <a:t>Universe</a:t>
            </a:r>
            <a:r>
              <a:rPr lang="es-ES" i="1" dirty="0"/>
              <a:t> (1995)</a:t>
            </a:r>
            <a:r>
              <a:rPr lang="es-ES" dirty="0"/>
              <a:t>: “Para que un sistema dinámico sea ordenado, debe exhibir homeostasis; es decir, debe ser resistente a pequeñas perturbaciones.”</a:t>
            </a:r>
          </a:p>
          <a:p>
            <a:pPr marL="0" indent="0">
              <a:buNone/>
            </a:pPr>
            <a:r>
              <a:rPr lang="es-ES" dirty="0"/>
              <a:t>“¿La homeostasis es difícil de crear, haciendo que la emergencia de redes estables sea muy improbable? ¿O también es parte del orden gratuito?” Su respuesta: sí, la homeostasis también puede ser parte del orden de forma gratuita.</a:t>
            </a:r>
            <a:endParaRPr lang="en-US" dirty="0"/>
          </a:p>
        </p:txBody>
      </p:sp>
    </p:spTree>
    <p:extLst>
      <p:ext uri="{BB962C8B-B14F-4D97-AF65-F5344CB8AC3E}">
        <p14:creationId xmlns:p14="http://schemas.microsoft.com/office/powerpoint/2010/main" val="408295830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E2FCA-C6AC-4519-A889-0AA7C935991F}"/>
              </a:ext>
            </a:extLst>
          </p:cNvPr>
          <p:cNvSpPr>
            <a:spLocks noGrp="1"/>
          </p:cNvSpPr>
          <p:nvPr>
            <p:ph type="title"/>
          </p:nvPr>
        </p:nvSpPr>
        <p:spPr/>
        <p:txBody>
          <a:bodyPr/>
          <a:lstStyle/>
          <a:p>
            <a:r>
              <a:rPr lang="es-MX" dirty="0"/>
              <a:t>Complejidad organizada y desorganizada</a:t>
            </a:r>
            <a:endParaRPr lang="en-US" dirty="0"/>
          </a:p>
        </p:txBody>
      </p:sp>
      <p:sp>
        <p:nvSpPr>
          <p:cNvPr id="3" name="Content Placeholder 2">
            <a:extLst>
              <a:ext uri="{FF2B5EF4-FFF2-40B4-BE49-F238E27FC236}">
                <a16:creationId xmlns:a16="http://schemas.microsoft.com/office/drawing/2014/main" id="{D59B879D-BE66-497A-81B1-AFA235997D27}"/>
              </a:ext>
            </a:extLst>
          </p:cNvPr>
          <p:cNvSpPr>
            <a:spLocks noGrp="1"/>
          </p:cNvSpPr>
          <p:nvPr>
            <p:ph idx="1"/>
          </p:nvPr>
        </p:nvSpPr>
        <p:spPr/>
        <p:txBody>
          <a:bodyPr>
            <a:normAutofit fontScale="85000" lnSpcReduction="10000"/>
          </a:bodyPr>
          <a:lstStyle/>
          <a:p>
            <a:pPr marL="0" indent="0">
              <a:buNone/>
            </a:pPr>
            <a:r>
              <a:rPr lang="es-MX" dirty="0"/>
              <a:t>Warren Weaver escribió en 1948 que la proba y la </a:t>
            </a:r>
            <a:r>
              <a:rPr lang="es-MX" dirty="0" err="1"/>
              <a:t>mec</a:t>
            </a:r>
            <a:r>
              <a:rPr lang="es-MX" dirty="0"/>
              <a:t> estadística tuvieron un gran avance en el estudio de los problemas simples – complejidad desorganizada.</a:t>
            </a:r>
          </a:p>
          <a:p>
            <a:pPr marL="0" indent="0">
              <a:buNone/>
            </a:pPr>
            <a:r>
              <a:rPr lang="es-MX" dirty="0"/>
              <a:t>El biólogo John </a:t>
            </a:r>
            <a:r>
              <a:rPr lang="es-MX" dirty="0" err="1"/>
              <a:t>Mattick</a:t>
            </a:r>
            <a:r>
              <a:rPr lang="es-MX" dirty="0"/>
              <a:t> afirmó que la complejidad organizada es una función de la información regulatoria y toma el sistema de la regulación basada en ARN como evidencia de una nueva arquitectura de control que surgió en el Cámbrico e hizo posible la </a:t>
            </a:r>
            <a:r>
              <a:rPr lang="es-MX"/>
              <a:t>vida multicelular.</a:t>
            </a:r>
            <a:endParaRPr lang="en-US" dirty="0"/>
          </a:p>
        </p:txBody>
      </p:sp>
    </p:spTree>
    <p:extLst>
      <p:ext uri="{BB962C8B-B14F-4D97-AF65-F5344CB8AC3E}">
        <p14:creationId xmlns:p14="http://schemas.microsoft.com/office/powerpoint/2010/main" val="292954980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C4E2BC38-0ED9-431B-88A2-E8C1987C30FA}"/>
              </a:ext>
            </a:extLst>
          </p:cNvPr>
          <p:cNvSpPr>
            <a:spLocks noGrp="1"/>
          </p:cNvSpPr>
          <p:nvPr>
            <p:ph idx="1"/>
          </p:nvPr>
        </p:nvSpPr>
        <p:spPr>
          <a:xfrm>
            <a:off x="578682" y="656242"/>
            <a:ext cx="11029615" cy="5545516"/>
          </a:xfrm>
        </p:spPr>
        <p:txBody>
          <a:bodyPr>
            <a:normAutofit fontScale="85000" lnSpcReduction="20000"/>
          </a:bodyPr>
          <a:lstStyle/>
          <a:p>
            <a:pPr marL="0" indent="0">
              <a:buNone/>
            </a:pPr>
            <a:r>
              <a:rPr lang="es-ES" dirty="0"/>
              <a:t>Walter Fontana y Leo </a:t>
            </a:r>
            <a:r>
              <a:rPr lang="es-ES" dirty="0" err="1"/>
              <a:t>Buss</a:t>
            </a:r>
            <a:r>
              <a:rPr lang="es-ES" dirty="0"/>
              <a:t> argumentan que el principal problema es que, aunque la teoría de sistemas dinámicos convencionales es "muy adecuada para tratar cambios en las magnitudes de las propiedades cuantitativas de especies de objetos fijos, no es adecuada para abordar interacciones que cambian los objetos en sí mismos". Esto es precisamente lo que caracteriza a los objetos de los sistemas biológicos, elaborados por la evolución para que estén sujetos a cambios no solo por estímulos externos, sino también por la dinámica interna del sistema. Como dicen Fontana y </a:t>
            </a:r>
            <a:r>
              <a:rPr lang="es-ES" dirty="0" err="1"/>
              <a:t>Buss</a:t>
            </a:r>
            <a:r>
              <a:rPr lang="es-ES" dirty="0"/>
              <a:t>, "la mutación es para la construcción lo que la perturbación es para la dinámica".</a:t>
            </a:r>
          </a:p>
        </p:txBody>
      </p:sp>
    </p:spTree>
    <p:extLst>
      <p:ext uri="{BB962C8B-B14F-4D97-AF65-F5344CB8AC3E}">
        <p14:creationId xmlns:p14="http://schemas.microsoft.com/office/powerpoint/2010/main" val="9485627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2" name="Picture 4" descr="From Being to Becoming: Time and Complexity in the Physical Sciences:  Amazon.es: Prigogine, Ilya: Libros en idiomas extranjeros">
            <a:extLst>
              <a:ext uri="{FF2B5EF4-FFF2-40B4-BE49-F238E27FC236}">
                <a16:creationId xmlns:a16="http://schemas.microsoft.com/office/drawing/2014/main" id="{1F108C31-DB99-4038-8E05-FA967213B3E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252030" y="643467"/>
            <a:ext cx="3913674" cy="5571067"/>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Ilya Prigogine, premio Nobel de Química y padre de la 'Teoría del Caos' |  Agenda | EL PAÍS">
            <a:extLst>
              <a:ext uri="{FF2B5EF4-FFF2-40B4-BE49-F238E27FC236}">
                <a16:creationId xmlns:a16="http://schemas.microsoft.com/office/drawing/2014/main" id="{95FE1787-DC19-47B8-8B2E-0775DDF71E9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914873" y="643467"/>
            <a:ext cx="4136517" cy="5571067"/>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AF1FEE23-9960-419A-AAED-3902C2D20605}"/>
              </a:ext>
            </a:extLst>
          </p:cNvPr>
          <p:cNvSpPr txBox="1"/>
          <p:nvPr/>
        </p:nvSpPr>
        <p:spPr>
          <a:xfrm>
            <a:off x="5437507" y="3136612"/>
            <a:ext cx="1311965" cy="584775"/>
          </a:xfrm>
          <a:prstGeom prst="rect">
            <a:avLst/>
          </a:prstGeom>
          <a:noFill/>
        </p:spPr>
        <p:txBody>
          <a:bodyPr wrap="square" rtlCol="0">
            <a:spAutoFit/>
          </a:bodyPr>
          <a:lstStyle/>
          <a:p>
            <a:pPr algn="ctr"/>
            <a:r>
              <a:rPr lang="es-MX" sz="3200" dirty="0"/>
              <a:t>1980</a:t>
            </a:r>
            <a:endParaRPr lang="en-US" sz="3200" dirty="0"/>
          </a:p>
        </p:txBody>
      </p:sp>
    </p:spTree>
    <p:extLst>
      <p:ext uri="{BB962C8B-B14F-4D97-AF65-F5344CB8AC3E}">
        <p14:creationId xmlns:p14="http://schemas.microsoft.com/office/powerpoint/2010/main" val="9165096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8FCD1B-9C0A-486E-AF93-F69859D7D26E}"/>
              </a:ext>
            </a:extLst>
          </p:cNvPr>
          <p:cNvSpPr>
            <a:spLocks noGrp="1"/>
          </p:cNvSpPr>
          <p:nvPr>
            <p:ph type="title"/>
          </p:nvPr>
        </p:nvSpPr>
        <p:spPr>
          <a:xfrm>
            <a:off x="584201" y="702156"/>
            <a:ext cx="7011413" cy="557684"/>
          </a:xfrm>
        </p:spPr>
        <p:txBody>
          <a:bodyPr>
            <a:normAutofit/>
          </a:bodyPr>
          <a:lstStyle/>
          <a:p>
            <a:r>
              <a:rPr lang="es-MX" dirty="0">
                <a:solidFill>
                  <a:schemeClr val="tx2"/>
                </a:solidFill>
              </a:rPr>
              <a:t>Conclusión</a:t>
            </a:r>
            <a:endParaRPr lang="en-US" dirty="0">
              <a:solidFill>
                <a:schemeClr val="tx2"/>
              </a:solidFill>
            </a:endParaRPr>
          </a:p>
        </p:txBody>
      </p:sp>
      <p:sp>
        <p:nvSpPr>
          <p:cNvPr id="73" name="Rectangle 72">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5" name="Rectangle 74">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7" name="Rectangle 76">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C2EF8BEE-690D-4F6D-853B-9003451DE154}"/>
              </a:ext>
            </a:extLst>
          </p:cNvPr>
          <p:cNvSpPr>
            <a:spLocks noGrp="1"/>
          </p:cNvSpPr>
          <p:nvPr>
            <p:ph idx="1"/>
          </p:nvPr>
        </p:nvSpPr>
        <p:spPr>
          <a:xfrm>
            <a:off x="584199" y="1458623"/>
            <a:ext cx="11015133" cy="5185409"/>
          </a:xfrm>
        </p:spPr>
        <p:txBody>
          <a:bodyPr>
            <a:normAutofit fontScale="85000" lnSpcReduction="10000"/>
          </a:bodyPr>
          <a:lstStyle/>
          <a:p>
            <a:pPr marL="0" indent="0" algn="just">
              <a:spcBef>
                <a:spcPts val="600"/>
              </a:spcBef>
              <a:buNone/>
            </a:pPr>
            <a:r>
              <a:rPr lang="es-MX" sz="2400" dirty="0"/>
              <a:t>Para Kant, parecía contrario a la razón que la materia prima se hubiera formado de acuerdo a leyes mecánicas, que la vida se hubiera originado a partir de lo no vivo, y que la materia se hubiera ordenado en la forma de una intencionalidad auto preservada. Sin embargo, no descartó la posibilidad de que hubiera sido así. La “razón” a la que se refería, y que encontraba tan inadecuada para esta tarea, es la razón humana.</a:t>
            </a:r>
          </a:p>
          <a:p>
            <a:pPr marL="0" indent="0" algn="just">
              <a:buNone/>
            </a:pPr>
            <a:r>
              <a:rPr lang="es-MX" sz="2400" dirty="0"/>
              <a:t>De la cibernética y los sistemas dinámicos hemos aprendido la importancia de la retroalimentación y las interacciones no lineales.</a:t>
            </a:r>
          </a:p>
          <a:p>
            <a:pPr marL="0" indent="0" algn="just">
              <a:buNone/>
            </a:pPr>
            <a:r>
              <a:rPr lang="es-MX" sz="2400" dirty="0"/>
              <a:t>Una ciencia de complejidad auto organizada debe tomar en cuenta procesos de auto ensamblaje y auto organización en sistemas multinivel, operando en múltiples escalas espaciales y temporales a través de retroalimentación multinivel, en las cuales la estructura interna y las propiedades de los elementos que las componen son sensibles a la dinámica del sistema.</a:t>
            </a:r>
          </a:p>
          <a:p>
            <a:pPr algn="just"/>
            <a:endParaRPr lang="en-US" sz="2400" dirty="0"/>
          </a:p>
        </p:txBody>
      </p:sp>
    </p:spTree>
    <p:extLst>
      <p:ext uri="{BB962C8B-B14F-4D97-AF65-F5344CB8AC3E}">
        <p14:creationId xmlns:p14="http://schemas.microsoft.com/office/powerpoint/2010/main" val="141904442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2">
            <a:extLst>
              <a:ext uri="{FF2B5EF4-FFF2-40B4-BE49-F238E27FC236}">
                <a16:creationId xmlns:a16="http://schemas.microsoft.com/office/drawing/2014/main" id="{37D3E7ED-DA25-41F1-91A0-0E6DA05CA479}"/>
              </a:ext>
            </a:extLst>
          </p:cNvPr>
          <p:cNvSpPr>
            <a:spLocks noGrp="1"/>
          </p:cNvSpPr>
          <p:nvPr>
            <p:ph idx="1"/>
          </p:nvPr>
        </p:nvSpPr>
        <p:spPr>
          <a:xfrm>
            <a:off x="446533" y="338667"/>
            <a:ext cx="11029615" cy="6519334"/>
          </a:xfrm>
        </p:spPr>
        <p:txBody>
          <a:bodyPr>
            <a:normAutofit fontScale="70000" lnSpcReduction="20000"/>
          </a:bodyPr>
          <a:lstStyle/>
          <a:p>
            <a:pPr marL="0" indent="0">
              <a:buNone/>
            </a:pPr>
            <a:r>
              <a:rPr lang="es-ES" dirty="0"/>
              <a:t>En lugar de intentar trascender las particularidades del sistema a través de promedios estadísticos y depositar la confianza en los patrones emergentes significativos de máxima probabilidad, podemos encontrar los secretos de la organización biológica que residen precisamente en los detalles que han sido borrados. Puede ser, como sugiere el estudio de sistemas de ingeniería, que los más biológicamente relevantes son los patrones utilizables que surgen de tales particularidades con poca probabilidad. </a:t>
            </a:r>
          </a:p>
          <a:p>
            <a:pPr marL="0" indent="0">
              <a:buNone/>
            </a:pPr>
            <a:r>
              <a:rPr lang="es-ES" dirty="0"/>
              <a:t>Puede que no haya consenso sobre los mejores términos para describir la complejidad organizada ejemplificada por los organismos vivos, pero el desafío se ha planteado claramente. Además, sigue siendo incierto qué tipo de explicación podrían dar los modelos más sofisticados que surgen de la biología de sistemas: si, por ejemplo, tales explicaciones caerán dentro del rango de la razón humana, comprensibles por nuestras capacidades cognitivas, o si requerirán confianza en computadoras que manejan la complejidad mucho mejor que nosotros.</a:t>
            </a:r>
          </a:p>
          <a:p>
            <a:pPr marL="0" indent="0">
              <a:buNone/>
            </a:pPr>
            <a:endParaRPr lang="es-ES" dirty="0"/>
          </a:p>
        </p:txBody>
      </p:sp>
    </p:spTree>
    <p:extLst>
      <p:ext uri="{BB962C8B-B14F-4D97-AF65-F5344CB8AC3E}">
        <p14:creationId xmlns:p14="http://schemas.microsoft.com/office/powerpoint/2010/main" val="40087880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F7D66CB-97FF-4662-994C-4A99038F55B2}"/>
              </a:ext>
            </a:extLst>
          </p:cNvPr>
          <p:cNvSpPr/>
          <p:nvPr/>
        </p:nvSpPr>
        <p:spPr>
          <a:xfrm>
            <a:off x="3249600" y="3051717"/>
            <a:ext cx="1281633" cy="369332"/>
          </a:xfrm>
          <a:prstGeom prst="rect">
            <a:avLst/>
          </a:prstGeom>
        </p:spPr>
        <p:txBody>
          <a:bodyPr wrap="none">
            <a:spAutoFit/>
          </a:bodyPr>
          <a:lstStyle/>
          <a:p>
            <a:r>
              <a:rPr lang="en-US" dirty="0">
                <a:solidFill>
                  <a:srgbClr val="000000"/>
                </a:solidFill>
                <a:latin typeface="JBFNI P+ A Garamond OS"/>
              </a:rPr>
              <a:t>Ross Ashby </a:t>
            </a:r>
            <a:endParaRPr lang="en-US" dirty="0"/>
          </a:p>
        </p:txBody>
      </p:sp>
      <p:pic>
        <p:nvPicPr>
          <p:cNvPr id="10" name="Picture 2">
            <a:extLst>
              <a:ext uri="{FF2B5EF4-FFF2-40B4-BE49-F238E27FC236}">
                <a16:creationId xmlns:a16="http://schemas.microsoft.com/office/drawing/2014/main" id="{402449F3-5EBF-4162-8E3F-F9F703FF7F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50" y="-7951"/>
            <a:ext cx="3257550" cy="342900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3BF0079A-8C78-4501-8685-5C68F235990A}"/>
              </a:ext>
            </a:extLst>
          </p:cNvPr>
          <p:cNvSpPr/>
          <p:nvPr/>
        </p:nvSpPr>
        <p:spPr>
          <a:xfrm>
            <a:off x="2161681" y="4958834"/>
            <a:ext cx="1988173" cy="369332"/>
          </a:xfrm>
          <a:prstGeom prst="rect">
            <a:avLst/>
          </a:prstGeom>
        </p:spPr>
        <p:txBody>
          <a:bodyPr wrap="none">
            <a:spAutoFit/>
          </a:bodyPr>
          <a:lstStyle/>
          <a:p>
            <a:r>
              <a:rPr lang="en-US" dirty="0">
                <a:solidFill>
                  <a:srgbClr val="000000"/>
                </a:solidFill>
                <a:latin typeface="JBFNI P+ A Garamond OS"/>
              </a:rPr>
              <a:t>Heinz von Foerster </a:t>
            </a:r>
            <a:endParaRPr lang="en-US" dirty="0"/>
          </a:p>
        </p:txBody>
      </p:sp>
      <p:pic>
        <p:nvPicPr>
          <p:cNvPr id="12" name="Picture 6" descr="Heinz von Foerster – Illinois Distributed Museum">
            <a:extLst>
              <a:ext uri="{FF2B5EF4-FFF2-40B4-BE49-F238E27FC236}">
                <a16:creationId xmlns:a16="http://schemas.microsoft.com/office/drawing/2014/main" id="{D8E78EF9-7F1E-4A14-B187-6431910764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3421049"/>
            <a:ext cx="2194206" cy="3444902"/>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0C798E63-F4FA-4595-B921-298698082DAE}"/>
              </a:ext>
            </a:extLst>
          </p:cNvPr>
          <p:cNvSpPr/>
          <p:nvPr/>
        </p:nvSpPr>
        <p:spPr>
          <a:xfrm>
            <a:off x="5379753" y="3809081"/>
            <a:ext cx="1304331" cy="369332"/>
          </a:xfrm>
          <a:prstGeom prst="rect">
            <a:avLst/>
          </a:prstGeom>
        </p:spPr>
        <p:txBody>
          <a:bodyPr wrap="none">
            <a:spAutoFit/>
          </a:bodyPr>
          <a:lstStyle/>
          <a:p>
            <a:pPr algn="ctr"/>
            <a:r>
              <a:rPr lang="en-US" dirty="0">
                <a:solidFill>
                  <a:srgbClr val="000000"/>
                </a:solidFill>
                <a:latin typeface="JBFNI P+ A Garamond OS"/>
              </a:rPr>
              <a:t>René Thom </a:t>
            </a:r>
            <a:endParaRPr lang="en-US" dirty="0"/>
          </a:p>
        </p:txBody>
      </p:sp>
      <p:pic>
        <p:nvPicPr>
          <p:cNvPr id="14" name="Picture 8" descr="René Thom - Wikipedia, la enciclopedia libre">
            <a:extLst>
              <a:ext uri="{FF2B5EF4-FFF2-40B4-BE49-F238E27FC236}">
                <a16:creationId xmlns:a16="http://schemas.microsoft.com/office/drawing/2014/main" id="{764677B0-B405-468C-8F40-9EC3D6D014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80682" y="-8870"/>
            <a:ext cx="2705100" cy="3810000"/>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C3E6D372-D295-4ACD-A87B-0B631B640F55}"/>
              </a:ext>
            </a:extLst>
          </p:cNvPr>
          <p:cNvSpPr/>
          <p:nvPr/>
        </p:nvSpPr>
        <p:spPr>
          <a:xfrm>
            <a:off x="9418384" y="3257446"/>
            <a:ext cx="1757789" cy="369332"/>
          </a:xfrm>
          <a:prstGeom prst="rect">
            <a:avLst/>
          </a:prstGeom>
        </p:spPr>
        <p:txBody>
          <a:bodyPr wrap="none">
            <a:spAutoFit/>
          </a:bodyPr>
          <a:lstStyle/>
          <a:p>
            <a:r>
              <a:rPr lang="en-US">
                <a:solidFill>
                  <a:srgbClr val="000000"/>
                </a:solidFill>
                <a:latin typeface="JBFNI P+ A Garamond OS"/>
              </a:rPr>
              <a:t>Hermann Haken </a:t>
            </a:r>
            <a:endParaRPr lang="en-US" dirty="0"/>
          </a:p>
        </p:txBody>
      </p:sp>
      <p:sp>
        <p:nvSpPr>
          <p:cNvPr id="17" name="Rectangle 16">
            <a:extLst>
              <a:ext uri="{FF2B5EF4-FFF2-40B4-BE49-F238E27FC236}">
                <a16:creationId xmlns:a16="http://schemas.microsoft.com/office/drawing/2014/main" id="{7A7AF520-A3BF-467C-B2EE-18A4D7193702}"/>
              </a:ext>
            </a:extLst>
          </p:cNvPr>
          <p:cNvSpPr/>
          <p:nvPr/>
        </p:nvSpPr>
        <p:spPr>
          <a:xfrm>
            <a:off x="6311987" y="5201629"/>
            <a:ext cx="1613070" cy="369332"/>
          </a:xfrm>
          <a:prstGeom prst="rect">
            <a:avLst/>
          </a:prstGeom>
        </p:spPr>
        <p:txBody>
          <a:bodyPr wrap="none">
            <a:spAutoFit/>
          </a:bodyPr>
          <a:lstStyle/>
          <a:p>
            <a:r>
              <a:rPr lang="en-US">
                <a:solidFill>
                  <a:srgbClr val="000000"/>
                </a:solidFill>
                <a:latin typeface="JBFNI P+ A Garamond OS"/>
              </a:rPr>
              <a:t>Manfred Eigen </a:t>
            </a:r>
            <a:endParaRPr lang="en-US" dirty="0"/>
          </a:p>
        </p:txBody>
      </p:sp>
      <p:pic>
        <p:nvPicPr>
          <p:cNvPr id="18" name="Picture 12" descr="Manfred Eigen (1927–2019)">
            <a:extLst>
              <a:ext uri="{FF2B5EF4-FFF2-40B4-BE49-F238E27FC236}">
                <a16:creationId xmlns:a16="http://schemas.microsoft.com/office/drawing/2014/main" id="{911D1A35-D49A-4172-BD93-9A9619BBD59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13983" y="3937525"/>
            <a:ext cx="4284233" cy="2929345"/>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4" descr="Mitglieder: Bayerische Akademie der Wissenschaften">
            <a:extLst>
              <a:ext uri="{FF2B5EF4-FFF2-40B4-BE49-F238E27FC236}">
                <a16:creationId xmlns:a16="http://schemas.microsoft.com/office/drawing/2014/main" id="{8A78B7A2-2092-4D3A-8BAB-010A4232749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816865" y="-8870"/>
            <a:ext cx="2462565" cy="32834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42649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descr="El maestro Humberto Maturana: De la ciencia al coaching | El Agente |  Crítica de Cine">
            <a:extLst>
              <a:ext uri="{FF2B5EF4-FFF2-40B4-BE49-F238E27FC236}">
                <a16:creationId xmlns:a16="http://schemas.microsoft.com/office/drawing/2014/main" id="{C47AB74B-D92B-4629-ACB5-80C110E6C4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5222" y="645564"/>
            <a:ext cx="4876800" cy="3248025"/>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DFBEA65-AF14-4DD6-8A7B-C89B7FDAA49D}"/>
              </a:ext>
            </a:extLst>
          </p:cNvPr>
          <p:cNvSpPr/>
          <p:nvPr/>
        </p:nvSpPr>
        <p:spPr>
          <a:xfrm>
            <a:off x="2417985" y="4166711"/>
            <a:ext cx="2177712" cy="369332"/>
          </a:xfrm>
          <a:prstGeom prst="rect">
            <a:avLst/>
          </a:prstGeom>
        </p:spPr>
        <p:txBody>
          <a:bodyPr wrap="none">
            <a:spAutoFit/>
          </a:bodyPr>
          <a:lstStyle/>
          <a:p>
            <a:r>
              <a:rPr lang="en-US" dirty="0">
                <a:solidFill>
                  <a:srgbClr val="000000"/>
                </a:solidFill>
                <a:latin typeface="JBFNI P+ A Garamond OS"/>
              </a:rPr>
              <a:t>Humberto </a:t>
            </a:r>
            <a:r>
              <a:rPr lang="en-US" dirty="0" err="1">
                <a:solidFill>
                  <a:srgbClr val="000000"/>
                </a:solidFill>
                <a:latin typeface="JBFNI P+ A Garamond OS"/>
              </a:rPr>
              <a:t>Maturana</a:t>
            </a:r>
            <a:r>
              <a:rPr lang="en-US" dirty="0">
                <a:solidFill>
                  <a:srgbClr val="000000"/>
                </a:solidFill>
                <a:latin typeface="JBFNI P+ A Garamond OS"/>
              </a:rPr>
              <a:t> </a:t>
            </a:r>
            <a:endParaRPr lang="en-US" dirty="0"/>
          </a:p>
        </p:txBody>
      </p:sp>
      <p:pic>
        <p:nvPicPr>
          <p:cNvPr id="8196" name="Picture 4" descr="Francisco Varela – Borges, Budismo y Ciencia Cognitiva">
            <a:extLst>
              <a:ext uri="{FF2B5EF4-FFF2-40B4-BE49-F238E27FC236}">
                <a16:creationId xmlns:a16="http://schemas.microsoft.com/office/drawing/2014/main" id="{6778C55F-F577-4912-9A9E-94B53FA5CE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78713" y="644008"/>
            <a:ext cx="3928065" cy="3249581"/>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0E3785FE-DF2A-426C-B405-0F3BE6569D3E}"/>
              </a:ext>
            </a:extLst>
          </p:cNvPr>
          <p:cNvSpPr/>
          <p:nvPr/>
        </p:nvSpPr>
        <p:spPr>
          <a:xfrm>
            <a:off x="8246377" y="4166711"/>
            <a:ext cx="1792735" cy="369332"/>
          </a:xfrm>
          <a:prstGeom prst="rect">
            <a:avLst/>
          </a:prstGeom>
        </p:spPr>
        <p:txBody>
          <a:bodyPr wrap="none">
            <a:spAutoFit/>
          </a:bodyPr>
          <a:lstStyle/>
          <a:p>
            <a:r>
              <a:rPr lang="en-US" dirty="0">
                <a:solidFill>
                  <a:srgbClr val="000000"/>
                </a:solidFill>
                <a:latin typeface="JBFNI P+ A Garamond OS"/>
              </a:rPr>
              <a:t>Francisco Varela</a:t>
            </a:r>
          </a:p>
        </p:txBody>
      </p:sp>
      <p:sp>
        <p:nvSpPr>
          <p:cNvPr id="4" name="Rectangle 3">
            <a:extLst>
              <a:ext uri="{FF2B5EF4-FFF2-40B4-BE49-F238E27FC236}">
                <a16:creationId xmlns:a16="http://schemas.microsoft.com/office/drawing/2014/main" id="{D82EEAEC-EB76-47B0-9A8E-80EB642553A3}"/>
              </a:ext>
            </a:extLst>
          </p:cNvPr>
          <p:cNvSpPr/>
          <p:nvPr/>
        </p:nvSpPr>
        <p:spPr>
          <a:xfrm>
            <a:off x="1085222" y="4901493"/>
            <a:ext cx="9953311" cy="1200329"/>
          </a:xfrm>
          <a:prstGeom prst="rect">
            <a:avLst/>
          </a:prstGeom>
        </p:spPr>
        <p:txBody>
          <a:bodyPr wrap="square">
            <a:spAutoFit/>
          </a:bodyPr>
          <a:lstStyle/>
          <a:p>
            <a:pPr algn="just"/>
            <a:r>
              <a:rPr lang="en-US" b="1" dirty="0">
                <a:solidFill>
                  <a:srgbClr val="202122"/>
                </a:solidFill>
                <a:latin typeface="Arial" panose="020B0604020202020204" pitchFamily="34" charset="0"/>
              </a:rPr>
              <a:t>Autopoiesis</a:t>
            </a:r>
            <a:r>
              <a:rPr lang="en-US" dirty="0">
                <a:solidFill>
                  <a:srgbClr val="202122"/>
                </a:solidFill>
                <a:latin typeface="Arial" panose="020B0604020202020204" pitchFamily="34" charset="0"/>
              </a:rPr>
              <a:t> (from </a:t>
            </a:r>
            <a:r>
              <a:rPr lang="en-US" dirty="0">
                <a:solidFill>
                  <a:srgbClr val="0645AD"/>
                </a:solidFill>
                <a:latin typeface="Arial" panose="020B0604020202020204" pitchFamily="34" charset="0"/>
                <a:hlinkClick r:id="rId4" tooltip="Greek language"/>
              </a:rPr>
              <a:t>Greek</a:t>
            </a:r>
            <a:r>
              <a:rPr lang="en-US" dirty="0">
                <a:solidFill>
                  <a:srgbClr val="202122"/>
                </a:solidFill>
                <a:latin typeface="Arial" panose="020B0604020202020204" pitchFamily="34" charset="0"/>
              </a:rPr>
              <a:t> α</a:t>
            </a:r>
            <a:r>
              <a:rPr lang="en-US" dirty="0" err="1">
                <a:solidFill>
                  <a:srgbClr val="202122"/>
                </a:solidFill>
                <a:latin typeface="Arial" panose="020B0604020202020204" pitchFamily="34" charset="0"/>
              </a:rPr>
              <a:t>ὐτo</a:t>
            </a:r>
            <a:r>
              <a:rPr lang="en-US" dirty="0">
                <a:solidFill>
                  <a:srgbClr val="202122"/>
                </a:solidFill>
                <a:latin typeface="Arial" panose="020B0604020202020204" pitchFamily="34" charset="0"/>
              </a:rPr>
              <a:t>-</a:t>
            </a:r>
            <a:r>
              <a:rPr lang="en-US" i="1" dirty="0">
                <a:solidFill>
                  <a:srgbClr val="202122"/>
                </a:solidFill>
                <a:latin typeface="Arial" panose="020B0604020202020204" pitchFamily="34" charset="0"/>
              </a:rPr>
              <a:t> (auto-)</a:t>
            </a:r>
            <a:r>
              <a:rPr lang="en-US" dirty="0">
                <a:solidFill>
                  <a:srgbClr val="202122"/>
                </a:solidFill>
                <a:latin typeface="Arial" panose="020B0604020202020204" pitchFamily="34" charset="0"/>
              </a:rPr>
              <a:t> 'self', and π</a:t>
            </a:r>
            <a:r>
              <a:rPr lang="en-US" dirty="0" err="1">
                <a:solidFill>
                  <a:srgbClr val="202122"/>
                </a:solidFill>
                <a:latin typeface="Arial" panose="020B0604020202020204" pitchFamily="34" charset="0"/>
              </a:rPr>
              <a:t>οίησις</a:t>
            </a:r>
            <a:r>
              <a:rPr lang="en-US" i="1" dirty="0">
                <a:solidFill>
                  <a:srgbClr val="202122"/>
                </a:solidFill>
                <a:latin typeface="Arial" panose="020B0604020202020204" pitchFamily="34" charset="0"/>
              </a:rPr>
              <a:t> (</a:t>
            </a:r>
            <a:r>
              <a:rPr lang="en-US" i="1" dirty="0" err="1">
                <a:solidFill>
                  <a:srgbClr val="0645AD"/>
                </a:solidFill>
                <a:latin typeface="Arial" panose="020B0604020202020204" pitchFamily="34" charset="0"/>
                <a:hlinkClick r:id="rId5" tooltip="Poiesis"/>
              </a:rPr>
              <a:t>poiesis</a:t>
            </a:r>
            <a:r>
              <a:rPr lang="en-US" i="1" dirty="0">
                <a:solidFill>
                  <a:srgbClr val="202122"/>
                </a:solidFill>
                <a:latin typeface="Arial" panose="020B0604020202020204" pitchFamily="34" charset="0"/>
              </a:rPr>
              <a:t>)</a:t>
            </a:r>
            <a:r>
              <a:rPr lang="en-US" dirty="0">
                <a:solidFill>
                  <a:srgbClr val="202122"/>
                </a:solidFill>
                <a:latin typeface="Arial" panose="020B0604020202020204" pitchFamily="34" charset="0"/>
              </a:rPr>
              <a:t> 'creation, production') refers to a </a:t>
            </a:r>
            <a:r>
              <a:rPr lang="en-US" dirty="0">
                <a:solidFill>
                  <a:srgbClr val="0645AD"/>
                </a:solidFill>
                <a:latin typeface="Arial" panose="020B0604020202020204" pitchFamily="34" charset="0"/>
                <a:hlinkClick r:id="rId6" tooltip="System"/>
              </a:rPr>
              <a:t>system</a:t>
            </a:r>
            <a:r>
              <a:rPr lang="en-US" dirty="0">
                <a:solidFill>
                  <a:srgbClr val="202122"/>
                </a:solidFill>
                <a:latin typeface="Arial" panose="020B0604020202020204" pitchFamily="34" charset="0"/>
              </a:rPr>
              <a:t> capable of reproducing and maintaining itself by creating its own parts and eventually further components. The original definition can be found in the 1972 publication </a:t>
            </a:r>
            <a:r>
              <a:rPr lang="en-US" i="1" dirty="0">
                <a:solidFill>
                  <a:srgbClr val="0645AD"/>
                </a:solidFill>
                <a:latin typeface="Arial" panose="020B0604020202020204" pitchFamily="34" charset="0"/>
                <a:hlinkClick r:id="rId7"/>
              </a:rPr>
              <a:t>Autopoiesis and Cognition: The Realization of the Living</a:t>
            </a:r>
            <a:endParaRPr lang="en-US" dirty="0"/>
          </a:p>
        </p:txBody>
      </p:sp>
    </p:spTree>
    <p:extLst>
      <p:ext uri="{BB962C8B-B14F-4D97-AF65-F5344CB8AC3E}">
        <p14:creationId xmlns:p14="http://schemas.microsoft.com/office/powerpoint/2010/main" val="36384685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42286FF-BA24-4B68-848F-6571F018CC6D}"/>
              </a:ext>
            </a:extLst>
          </p:cNvPr>
          <p:cNvSpPr>
            <a:spLocks noGrp="1"/>
          </p:cNvSpPr>
          <p:nvPr>
            <p:ph idx="1"/>
          </p:nvPr>
        </p:nvSpPr>
        <p:spPr>
          <a:xfrm>
            <a:off x="608161" y="1208855"/>
            <a:ext cx="11029615" cy="806213"/>
          </a:xfrm>
        </p:spPr>
        <p:txBody>
          <a:bodyPr anchor="t">
            <a:normAutofit/>
          </a:bodyPr>
          <a:lstStyle/>
          <a:p>
            <a:pPr marL="0" indent="0" algn="ctr">
              <a:buNone/>
            </a:pPr>
            <a:r>
              <a:rPr lang="en-US" sz="2800"/>
              <a:t>1960s Nonlinear Dynamical Systems</a:t>
            </a:r>
          </a:p>
        </p:txBody>
      </p:sp>
      <p:pic>
        <p:nvPicPr>
          <p:cNvPr id="1026" name="Picture 2" descr="Pictures of Lev Pontryagin - MacTutor History of Mathematics">
            <a:extLst>
              <a:ext uri="{FF2B5EF4-FFF2-40B4-BE49-F238E27FC236}">
                <a16:creationId xmlns:a16="http://schemas.microsoft.com/office/drawing/2014/main" id="{613101EC-D88F-4FB3-9678-20E09924C5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64999" y="3181745"/>
            <a:ext cx="2473872" cy="300926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Nonlinear Decentralized Control for Future Grids">
            <a:extLst>
              <a:ext uri="{FF2B5EF4-FFF2-40B4-BE49-F238E27FC236}">
                <a16:creationId xmlns:a16="http://schemas.microsoft.com/office/drawing/2014/main" id="{2D0F2E37-33D7-49A7-B3DB-1FFD1F7191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8486" y="3181746"/>
            <a:ext cx="2091941" cy="300926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Aleksandr Liapunov - Wikipedia, la enciclopedia libre">
            <a:extLst>
              <a:ext uri="{FF2B5EF4-FFF2-40B4-BE49-F238E27FC236}">
                <a16:creationId xmlns:a16="http://schemas.microsoft.com/office/drawing/2014/main" id="{E7FDDF1D-46A6-4899-B9C0-005F9BD8F6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6686" y="3181746"/>
            <a:ext cx="2305709" cy="3009263"/>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7CDA5B7A-118D-40F9-AB25-00F34D70AF29}"/>
              </a:ext>
            </a:extLst>
          </p:cNvPr>
          <p:cNvSpPr/>
          <p:nvPr/>
        </p:nvSpPr>
        <p:spPr>
          <a:xfrm>
            <a:off x="699634" y="2672249"/>
            <a:ext cx="2122761" cy="369332"/>
          </a:xfrm>
          <a:prstGeom prst="rect">
            <a:avLst/>
          </a:prstGeom>
        </p:spPr>
        <p:txBody>
          <a:bodyPr wrap="none">
            <a:spAutoFit/>
          </a:bodyPr>
          <a:lstStyle/>
          <a:p>
            <a:r>
              <a:rPr lang="es-MX" dirty="0" err="1"/>
              <a:t>Aleksandr</a:t>
            </a:r>
            <a:r>
              <a:rPr lang="es-MX" dirty="0"/>
              <a:t> </a:t>
            </a:r>
            <a:r>
              <a:rPr lang="es-MX" dirty="0" err="1"/>
              <a:t>Lyapunov</a:t>
            </a:r>
            <a:endParaRPr lang="en-US" dirty="0"/>
          </a:p>
        </p:txBody>
      </p:sp>
      <p:sp>
        <p:nvSpPr>
          <p:cNvPr id="7" name="Rectangle 6">
            <a:extLst>
              <a:ext uri="{FF2B5EF4-FFF2-40B4-BE49-F238E27FC236}">
                <a16:creationId xmlns:a16="http://schemas.microsoft.com/office/drawing/2014/main" id="{1A1AC6AB-D73C-4F0D-9F67-281318B9FD07}"/>
              </a:ext>
            </a:extLst>
          </p:cNvPr>
          <p:cNvSpPr/>
          <p:nvPr/>
        </p:nvSpPr>
        <p:spPr>
          <a:xfrm>
            <a:off x="6444908" y="2672249"/>
            <a:ext cx="2119363" cy="369332"/>
          </a:xfrm>
          <a:prstGeom prst="rect">
            <a:avLst/>
          </a:prstGeom>
        </p:spPr>
        <p:txBody>
          <a:bodyPr wrap="none">
            <a:spAutoFit/>
          </a:bodyPr>
          <a:lstStyle/>
          <a:p>
            <a:r>
              <a:rPr lang="es-MX" dirty="0" err="1"/>
              <a:t>Aleksandr</a:t>
            </a:r>
            <a:r>
              <a:rPr lang="es-MX" dirty="0"/>
              <a:t> </a:t>
            </a:r>
            <a:r>
              <a:rPr lang="es-MX" dirty="0" err="1"/>
              <a:t>Andronov</a:t>
            </a:r>
            <a:endParaRPr lang="en-US" dirty="0"/>
          </a:p>
        </p:txBody>
      </p:sp>
      <p:sp>
        <p:nvSpPr>
          <p:cNvPr id="10" name="Rectangle 9">
            <a:extLst>
              <a:ext uri="{FF2B5EF4-FFF2-40B4-BE49-F238E27FC236}">
                <a16:creationId xmlns:a16="http://schemas.microsoft.com/office/drawing/2014/main" id="{ACAF3E16-2F3B-4184-B95B-136CEF90C5A1}"/>
              </a:ext>
            </a:extLst>
          </p:cNvPr>
          <p:cNvSpPr/>
          <p:nvPr/>
        </p:nvSpPr>
        <p:spPr>
          <a:xfrm>
            <a:off x="9525412" y="2672249"/>
            <a:ext cx="1609158" cy="369332"/>
          </a:xfrm>
          <a:prstGeom prst="rect">
            <a:avLst/>
          </a:prstGeom>
        </p:spPr>
        <p:txBody>
          <a:bodyPr wrap="none">
            <a:spAutoFit/>
          </a:bodyPr>
          <a:lstStyle/>
          <a:p>
            <a:r>
              <a:rPr lang="es-MX" dirty="0"/>
              <a:t>Lev </a:t>
            </a:r>
            <a:r>
              <a:rPr lang="es-MX" dirty="0" err="1"/>
              <a:t>Pontryagin</a:t>
            </a:r>
            <a:endParaRPr lang="es-MX" dirty="0"/>
          </a:p>
        </p:txBody>
      </p:sp>
      <p:sp>
        <p:nvSpPr>
          <p:cNvPr id="11" name="Rectangle 10">
            <a:extLst>
              <a:ext uri="{FF2B5EF4-FFF2-40B4-BE49-F238E27FC236}">
                <a16:creationId xmlns:a16="http://schemas.microsoft.com/office/drawing/2014/main" id="{4034DAFE-F785-4BD8-8F54-DD433A774B6F}"/>
              </a:ext>
            </a:extLst>
          </p:cNvPr>
          <p:cNvSpPr/>
          <p:nvPr/>
        </p:nvSpPr>
        <p:spPr>
          <a:xfrm>
            <a:off x="3609172" y="2672249"/>
            <a:ext cx="2048959" cy="369332"/>
          </a:xfrm>
          <a:prstGeom prst="rect">
            <a:avLst/>
          </a:prstGeom>
        </p:spPr>
        <p:txBody>
          <a:bodyPr wrap="none">
            <a:spAutoFit/>
          </a:bodyPr>
          <a:lstStyle/>
          <a:p>
            <a:r>
              <a:rPr lang="en-US" dirty="0"/>
              <a:t>Andrey Kolmogorov</a:t>
            </a:r>
          </a:p>
        </p:txBody>
      </p:sp>
      <p:pic>
        <p:nvPicPr>
          <p:cNvPr id="1032" name="Picture 8" descr="Andrey Nikolayevich Kolmogorov | Russian mathematician | Britannica">
            <a:extLst>
              <a:ext uri="{FF2B5EF4-FFF2-40B4-BE49-F238E27FC236}">
                <a16:creationId xmlns:a16="http://schemas.microsoft.com/office/drawing/2014/main" id="{BB58F8B5-BEC2-4D68-A335-7D1B8727822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86967" y="3181747"/>
            <a:ext cx="2256947" cy="30092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69458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Rectangle 138">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Rectangle 140">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43" name="Rectangle 142">
            <a:extLst>
              <a:ext uri="{FF2B5EF4-FFF2-40B4-BE49-F238E27FC236}">
                <a16:creationId xmlns:a16="http://schemas.microsoft.com/office/drawing/2014/main" id="{A4308965-434A-4011-8316-8ABEFFED0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56321C05-E53F-4FCE-BC6B-9E551321B733}"/>
              </a:ext>
            </a:extLst>
          </p:cNvPr>
          <p:cNvSpPr/>
          <p:nvPr/>
        </p:nvSpPr>
        <p:spPr>
          <a:xfrm>
            <a:off x="1367721" y="4421201"/>
            <a:ext cx="3289811" cy="1477328"/>
          </a:xfrm>
          <a:prstGeom prst="rect">
            <a:avLst/>
          </a:prstGeom>
        </p:spPr>
        <p:txBody>
          <a:bodyPr wrap="none">
            <a:spAutoFit/>
          </a:bodyPr>
          <a:lstStyle/>
          <a:p>
            <a:pPr algn="ctr"/>
            <a:r>
              <a:rPr lang="en-US" dirty="0">
                <a:solidFill>
                  <a:srgbClr val="000000"/>
                </a:solidFill>
                <a:latin typeface="JBFNI P+ A Garamond OS"/>
              </a:rPr>
              <a:t>Solomon </a:t>
            </a:r>
            <a:r>
              <a:rPr lang="en-US" dirty="0" err="1">
                <a:solidFill>
                  <a:srgbClr val="000000"/>
                </a:solidFill>
                <a:latin typeface="JBFNI P+ A Garamond OS"/>
              </a:rPr>
              <a:t>Lefschetz</a:t>
            </a:r>
            <a:r>
              <a:rPr lang="en-US" dirty="0">
                <a:solidFill>
                  <a:srgbClr val="000000"/>
                </a:solidFill>
                <a:latin typeface="JBFNI P+ A Garamond OS"/>
              </a:rPr>
              <a:t> (1884 – 1972)</a:t>
            </a:r>
          </a:p>
          <a:p>
            <a:pPr algn="ctr"/>
            <a:endParaRPr lang="en-US" dirty="0">
              <a:solidFill>
                <a:srgbClr val="000000"/>
              </a:solidFill>
              <a:latin typeface="JBFNI P+ A Garamond OS"/>
            </a:endParaRPr>
          </a:p>
          <a:p>
            <a:pPr algn="ctr"/>
            <a:r>
              <a:rPr lang="en-US" dirty="0" err="1">
                <a:solidFill>
                  <a:srgbClr val="000000"/>
                </a:solidFill>
                <a:latin typeface="JBFNI P+ A Garamond OS"/>
              </a:rPr>
              <a:t>Topología</a:t>
            </a:r>
            <a:r>
              <a:rPr lang="en-US" dirty="0">
                <a:solidFill>
                  <a:srgbClr val="000000"/>
                </a:solidFill>
                <a:latin typeface="JBFNI P+ A Garamond OS"/>
              </a:rPr>
              <a:t> </a:t>
            </a:r>
            <a:r>
              <a:rPr lang="en-US" dirty="0" err="1">
                <a:solidFill>
                  <a:srgbClr val="000000"/>
                </a:solidFill>
                <a:latin typeface="JBFNI P+ A Garamond OS"/>
              </a:rPr>
              <a:t>Algebraica</a:t>
            </a:r>
            <a:endParaRPr lang="en-US" dirty="0">
              <a:solidFill>
                <a:srgbClr val="000000"/>
              </a:solidFill>
              <a:latin typeface="JBFNI P+ A Garamond OS"/>
            </a:endParaRPr>
          </a:p>
          <a:p>
            <a:pPr algn="ctr"/>
            <a:r>
              <a:rPr lang="en-US" dirty="0" err="1">
                <a:solidFill>
                  <a:srgbClr val="000000"/>
                </a:solidFill>
                <a:latin typeface="JBFNI P+ A Garamond OS"/>
              </a:rPr>
              <a:t>Geometría</a:t>
            </a:r>
            <a:r>
              <a:rPr lang="en-US" dirty="0">
                <a:solidFill>
                  <a:srgbClr val="000000"/>
                </a:solidFill>
                <a:latin typeface="JBFNI P+ A Garamond OS"/>
              </a:rPr>
              <a:t> </a:t>
            </a:r>
            <a:r>
              <a:rPr lang="en-US" dirty="0" err="1">
                <a:solidFill>
                  <a:srgbClr val="000000"/>
                </a:solidFill>
                <a:latin typeface="JBFNI P+ A Garamond OS"/>
              </a:rPr>
              <a:t>Algebraica</a:t>
            </a:r>
            <a:r>
              <a:rPr lang="en-US" dirty="0">
                <a:solidFill>
                  <a:srgbClr val="000000"/>
                </a:solidFill>
                <a:latin typeface="JBFNI P+ A Garamond OS"/>
              </a:rPr>
              <a:t> </a:t>
            </a:r>
          </a:p>
          <a:p>
            <a:pPr algn="ctr"/>
            <a:r>
              <a:rPr lang="en-US" dirty="0">
                <a:solidFill>
                  <a:srgbClr val="000000"/>
                </a:solidFill>
                <a:latin typeface="JBFNI P+ A Garamond OS"/>
              </a:rPr>
              <a:t>EDOs no </a:t>
            </a:r>
            <a:r>
              <a:rPr lang="en-US" dirty="0" err="1">
                <a:solidFill>
                  <a:srgbClr val="000000"/>
                </a:solidFill>
                <a:latin typeface="JBFNI P+ A Garamond OS"/>
              </a:rPr>
              <a:t>lineales</a:t>
            </a:r>
            <a:endParaRPr lang="en-US" dirty="0"/>
          </a:p>
        </p:txBody>
      </p:sp>
      <p:pic>
        <p:nvPicPr>
          <p:cNvPr id="2050" name="Picture 2">
            <a:extLst>
              <a:ext uri="{FF2B5EF4-FFF2-40B4-BE49-F238E27FC236}">
                <a16:creationId xmlns:a16="http://schemas.microsoft.com/office/drawing/2014/main" id="{06929862-C72C-43CF-8F01-72891F9E6B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18910" y="408258"/>
            <a:ext cx="2995449" cy="379967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3E41202E-0A78-4E7F-A32D-7964E9F93B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59401" y="408257"/>
            <a:ext cx="3123660" cy="3799675"/>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942100AA-35ED-48D0-8597-D7C38FAA3A7C}"/>
              </a:ext>
            </a:extLst>
          </p:cNvPr>
          <p:cNvSpPr/>
          <p:nvPr/>
        </p:nvSpPr>
        <p:spPr>
          <a:xfrm>
            <a:off x="7876540" y="4421201"/>
            <a:ext cx="2934266" cy="2031325"/>
          </a:xfrm>
          <a:prstGeom prst="rect">
            <a:avLst/>
          </a:prstGeom>
        </p:spPr>
        <p:txBody>
          <a:bodyPr wrap="none">
            <a:spAutoFit/>
          </a:bodyPr>
          <a:lstStyle/>
          <a:p>
            <a:pPr algn="ctr"/>
            <a:r>
              <a:rPr lang="en-US" dirty="0">
                <a:solidFill>
                  <a:srgbClr val="000000"/>
                </a:solidFill>
                <a:latin typeface="JBFNI P+ A Garamond OS"/>
              </a:rPr>
              <a:t>Rudolf Lipschitz (1832 – 1903</a:t>
            </a:r>
          </a:p>
          <a:p>
            <a:pPr algn="ctr"/>
            <a:endParaRPr lang="en-US" dirty="0">
              <a:solidFill>
                <a:srgbClr val="000000"/>
              </a:solidFill>
              <a:latin typeface="JBFNI P+ A Garamond OS"/>
            </a:endParaRPr>
          </a:p>
          <a:p>
            <a:pPr algn="ctr"/>
            <a:r>
              <a:rPr lang="en-US" dirty="0" err="1">
                <a:solidFill>
                  <a:srgbClr val="000000"/>
                </a:solidFill>
                <a:latin typeface="JBFNI P+ A Garamond OS"/>
              </a:rPr>
              <a:t>Análisis</a:t>
            </a:r>
            <a:r>
              <a:rPr lang="en-US" dirty="0">
                <a:solidFill>
                  <a:srgbClr val="000000"/>
                </a:solidFill>
                <a:latin typeface="JBFNI P+ A Garamond OS"/>
              </a:rPr>
              <a:t> </a:t>
            </a:r>
            <a:r>
              <a:rPr lang="en-US" dirty="0" err="1">
                <a:solidFill>
                  <a:srgbClr val="000000"/>
                </a:solidFill>
                <a:latin typeface="JBFNI P+ A Garamond OS"/>
              </a:rPr>
              <a:t>Matemático</a:t>
            </a:r>
            <a:endParaRPr lang="en-US" dirty="0">
              <a:solidFill>
                <a:srgbClr val="000000"/>
              </a:solidFill>
              <a:latin typeface="JBFNI P+ A Garamond OS"/>
            </a:endParaRPr>
          </a:p>
          <a:p>
            <a:pPr algn="ctr"/>
            <a:r>
              <a:rPr lang="en-US" dirty="0" err="1">
                <a:solidFill>
                  <a:srgbClr val="000000"/>
                </a:solidFill>
                <a:latin typeface="JBFNI P+ A Garamond OS"/>
              </a:rPr>
              <a:t>Geometría</a:t>
            </a:r>
            <a:r>
              <a:rPr lang="en-US" dirty="0">
                <a:solidFill>
                  <a:srgbClr val="000000"/>
                </a:solidFill>
                <a:latin typeface="JBFNI P+ A Garamond OS"/>
              </a:rPr>
              <a:t> </a:t>
            </a:r>
            <a:r>
              <a:rPr lang="en-US" dirty="0" err="1">
                <a:solidFill>
                  <a:srgbClr val="000000"/>
                </a:solidFill>
                <a:latin typeface="JBFNI P+ A Garamond OS"/>
              </a:rPr>
              <a:t>Diferencial</a:t>
            </a:r>
            <a:endParaRPr lang="en-US" dirty="0">
              <a:solidFill>
                <a:srgbClr val="000000"/>
              </a:solidFill>
              <a:latin typeface="JBFNI P+ A Garamond OS"/>
            </a:endParaRPr>
          </a:p>
          <a:p>
            <a:pPr algn="ctr"/>
            <a:r>
              <a:rPr lang="en-US" dirty="0" err="1">
                <a:solidFill>
                  <a:srgbClr val="000000"/>
                </a:solidFill>
                <a:latin typeface="JBFNI P+ A Garamond OS"/>
              </a:rPr>
              <a:t>Teoría</a:t>
            </a:r>
            <a:r>
              <a:rPr lang="en-US" dirty="0">
                <a:solidFill>
                  <a:srgbClr val="000000"/>
                </a:solidFill>
                <a:latin typeface="JBFNI P+ A Garamond OS"/>
              </a:rPr>
              <a:t> de </a:t>
            </a:r>
            <a:r>
              <a:rPr lang="en-US" dirty="0" err="1">
                <a:solidFill>
                  <a:srgbClr val="000000"/>
                </a:solidFill>
                <a:latin typeface="JBFNI P+ A Garamond OS"/>
              </a:rPr>
              <a:t>Números</a:t>
            </a:r>
            <a:endParaRPr lang="en-US" dirty="0">
              <a:solidFill>
                <a:srgbClr val="000000"/>
              </a:solidFill>
              <a:latin typeface="JBFNI P+ A Garamond OS"/>
            </a:endParaRPr>
          </a:p>
          <a:p>
            <a:pPr algn="ctr"/>
            <a:r>
              <a:rPr lang="en-US" dirty="0" err="1">
                <a:solidFill>
                  <a:srgbClr val="000000"/>
                </a:solidFill>
                <a:latin typeface="JBFNI P+ A Garamond OS"/>
              </a:rPr>
              <a:t>Álgebras</a:t>
            </a:r>
            <a:r>
              <a:rPr lang="en-US" dirty="0">
                <a:solidFill>
                  <a:srgbClr val="000000"/>
                </a:solidFill>
                <a:latin typeface="JBFNI P+ A Garamond OS"/>
              </a:rPr>
              <a:t> con </a:t>
            </a:r>
            <a:r>
              <a:rPr lang="en-US" dirty="0" err="1">
                <a:solidFill>
                  <a:srgbClr val="000000"/>
                </a:solidFill>
                <a:latin typeface="JBFNI P+ A Garamond OS"/>
              </a:rPr>
              <a:t>Involución</a:t>
            </a:r>
            <a:endParaRPr lang="en-US" dirty="0">
              <a:solidFill>
                <a:srgbClr val="000000"/>
              </a:solidFill>
              <a:latin typeface="JBFNI P+ A Garamond OS"/>
            </a:endParaRPr>
          </a:p>
          <a:p>
            <a:pPr algn="ctr"/>
            <a:r>
              <a:rPr lang="en-US" dirty="0" err="1">
                <a:solidFill>
                  <a:srgbClr val="000000"/>
                </a:solidFill>
                <a:latin typeface="JBFNI P+ A Garamond OS"/>
              </a:rPr>
              <a:t>Mecánica</a:t>
            </a:r>
            <a:r>
              <a:rPr lang="en-US" dirty="0">
                <a:solidFill>
                  <a:srgbClr val="000000"/>
                </a:solidFill>
                <a:latin typeface="JBFNI P+ A Garamond OS"/>
              </a:rPr>
              <a:t> </a:t>
            </a:r>
            <a:r>
              <a:rPr lang="en-US" dirty="0" err="1">
                <a:solidFill>
                  <a:srgbClr val="000000"/>
                </a:solidFill>
                <a:latin typeface="JBFNI P+ A Garamond OS"/>
              </a:rPr>
              <a:t>Clásica</a:t>
            </a:r>
            <a:endParaRPr lang="en-US" dirty="0">
              <a:solidFill>
                <a:srgbClr val="000000"/>
              </a:solidFill>
              <a:latin typeface="JBFNI P+ A Garamond OS"/>
            </a:endParaRPr>
          </a:p>
        </p:txBody>
      </p:sp>
    </p:spTree>
    <p:extLst>
      <p:ext uri="{BB962C8B-B14F-4D97-AF65-F5344CB8AC3E}">
        <p14:creationId xmlns:p14="http://schemas.microsoft.com/office/powerpoint/2010/main" val="4034168960"/>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D289AE2-D2AE-49D1-AFAC-3A79F6794255}">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3.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402</TotalTime>
  <Words>3367</Words>
  <Application>Microsoft Office PowerPoint</Application>
  <PresentationFormat>Widescreen</PresentationFormat>
  <Paragraphs>120</Paragraphs>
  <Slides>51</Slides>
  <Notes>3</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51</vt:i4>
      </vt:variant>
    </vt:vector>
  </HeadingPairs>
  <TitlesOfParts>
    <vt:vector size="60" baseType="lpstr">
      <vt:lpstr>Arial</vt:lpstr>
      <vt:lpstr>Calibri</vt:lpstr>
      <vt:lpstr>Code</vt:lpstr>
      <vt:lpstr>Franklin Gothic Book</vt:lpstr>
      <vt:lpstr>Franklin Gothic Demi</vt:lpstr>
      <vt:lpstr>JBFNG J+ Akzidenz Grotesk BE</vt:lpstr>
      <vt:lpstr>JBFNI P+ A Garamond OS</vt:lpstr>
      <vt:lpstr>Wingdings 2</vt:lpstr>
      <vt:lpstr>DividendVTI</vt:lpstr>
      <vt:lpstr>  Complexity, Emergence,  and Stable Attractors </vt:lpstr>
      <vt:lpstr>Abstract</vt:lpstr>
      <vt:lpstr>Introduction</vt:lpstr>
      <vt:lpstr>PowerPoint Presentation</vt:lpstr>
      <vt:lpstr>PowerPoint Presentation</vt:lpstr>
      <vt:lpstr>PowerPoint Presentation</vt:lpstr>
      <vt:lpstr>PowerPoint Presentation</vt:lpstr>
      <vt:lpstr>PowerPoint Presentation</vt:lpstr>
      <vt:lpstr>PowerPoint Presentation</vt:lpstr>
      <vt:lpstr>Lefschetz</vt:lpstr>
      <vt:lpstr>PowerPoint Presentation</vt:lpstr>
      <vt:lpstr>Termodinámica, mecánica estadística y auto organización</vt:lpstr>
      <vt:lpstr>PowerPoint Presentation</vt:lpstr>
      <vt:lpstr>PowerPoint Presentation</vt:lpstr>
      <vt:lpstr>PowerPoint Presentation</vt:lpstr>
      <vt:lpstr>Morfogénesis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Un nuevo paradigma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Organismos y tormentas eléctricas</vt:lpstr>
      <vt:lpstr>PowerPoint Presentation</vt:lpstr>
      <vt:lpstr>PowerPoint Presentation</vt:lpstr>
      <vt:lpstr>PowerPoint Presentation</vt:lpstr>
      <vt:lpstr>estabilidad</vt:lpstr>
      <vt:lpstr>PowerPoint Presentation</vt:lpstr>
      <vt:lpstr>PowerPoint Presentation</vt:lpstr>
      <vt:lpstr>Complejidad organizada y desorganizada</vt:lpstr>
      <vt:lpstr>PowerPoint Presentation</vt:lpstr>
      <vt:lpstr>Conclusión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Complexity, Emergence,  and Stable Attractors </dc:title>
  <dc:creator>Rodrigo</dc:creator>
  <cp:lastModifiedBy>Rodrigo Fritz</cp:lastModifiedBy>
  <cp:revision>1</cp:revision>
  <dcterms:created xsi:type="dcterms:W3CDTF">2021-03-03T20:22:05Z</dcterms:created>
  <dcterms:modified xsi:type="dcterms:W3CDTF">2024-07-13T22:58:16Z</dcterms:modified>
</cp:coreProperties>
</file>

<file path=docProps/thumbnail.jpeg>
</file>